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2" r:id="rId4"/>
  </p:sldMasterIdLst>
  <p:notesMasterIdLst>
    <p:notesMasterId r:id="rId27"/>
  </p:notesMasterIdLst>
  <p:sldIdLst>
    <p:sldId id="256" r:id="rId5"/>
    <p:sldId id="283" r:id="rId6"/>
    <p:sldId id="264" r:id="rId7"/>
    <p:sldId id="313" r:id="rId8"/>
    <p:sldId id="279" r:id="rId9"/>
    <p:sldId id="362" r:id="rId10"/>
    <p:sldId id="349" r:id="rId11"/>
    <p:sldId id="350" r:id="rId12"/>
    <p:sldId id="351" r:id="rId13"/>
    <p:sldId id="275" r:id="rId14"/>
    <p:sldId id="352" r:id="rId15"/>
    <p:sldId id="257" r:id="rId16"/>
    <p:sldId id="353" r:id="rId17"/>
    <p:sldId id="354" r:id="rId18"/>
    <p:sldId id="355" r:id="rId19"/>
    <p:sldId id="361" r:id="rId20"/>
    <p:sldId id="357" r:id="rId21"/>
    <p:sldId id="356" r:id="rId22"/>
    <p:sldId id="358" r:id="rId23"/>
    <p:sldId id="277" r:id="rId24"/>
    <p:sldId id="360" r:id="rId25"/>
    <p:sldId id="308"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A1"/>
    <a:srgbClr val="E247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E56831-F3D5-43C4-BF7F-A4F8A1D171E8}">
  <a:tblStyle styleId="{3EE56831-F3D5-43C4-BF7F-A4F8A1D171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9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875f449325_7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875f449325_7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25a8dec25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25a8dec25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25a8dec257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25a8dec257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137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033714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6ba96a1c4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6ba96a1c4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0775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25a8dec257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25a8dec257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8584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25bd42de9e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125bd42de9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6ba96a1c4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6ba96a1c4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1349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1224f1f9de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1224f1f9de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25f9360bfe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25f9360bfe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25a8dec257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25a8dec257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 name="Google Shape;976;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6ba96a1c4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6ba96a1c4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 name="Google Shape;976;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0605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25a8dec257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25a8dec257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287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224f1f9de0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1224f1f9de0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6ba96a1c4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6ba96a1c4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0904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2336575" y="3257570"/>
            <a:ext cx="44709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10" name="Google Shape;10;p2"/>
          <p:cNvSpPr txBox="1">
            <a:spLocks noGrp="1"/>
          </p:cNvSpPr>
          <p:nvPr>
            <p:ph type="ctrTitle"/>
          </p:nvPr>
        </p:nvSpPr>
        <p:spPr>
          <a:xfrm>
            <a:off x="2861000" y="1296730"/>
            <a:ext cx="3422100" cy="1929000"/>
          </a:xfrm>
          <a:prstGeom prst="rect">
            <a:avLst/>
          </a:prstGeom>
          <a:noFill/>
        </p:spPr>
        <p:txBody>
          <a:bodyPr spcFirstLastPara="1" wrap="square" lIns="91425" tIns="91425" rIns="91425" bIns="91425" anchor="t" anchorCtr="0">
            <a:noAutofit/>
          </a:bodyPr>
          <a:lstStyle>
            <a:lvl1pPr lvl="0" algn="ctr" rtl="0">
              <a:lnSpc>
                <a:spcPct val="80000"/>
              </a:lnSpc>
              <a:spcBef>
                <a:spcPts val="0"/>
              </a:spcBef>
              <a:spcAft>
                <a:spcPts val="0"/>
              </a:spcAft>
              <a:buSzPts val="6000"/>
              <a:buNone/>
              <a:defRPr sz="8000">
                <a:latin typeface="Amatic SC"/>
                <a:ea typeface="Amatic SC"/>
                <a:cs typeface="Amatic SC"/>
                <a:sym typeface="Amatic SC"/>
              </a:defRPr>
            </a:lvl1pPr>
            <a:lvl2pPr lvl="1" rtl="0">
              <a:spcBef>
                <a:spcPts val="0"/>
              </a:spcBef>
              <a:spcAft>
                <a:spcPts val="0"/>
              </a:spcAft>
              <a:buSzPts val="6000"/>
              <a:buFont typeface="Bahiana"/>
              <a:buNone/>
              <a:defRPr sz="6000">
                <a:latin typeface="Bahiana"/>
                <a:ea typeface="Bahiana"/>
                <a:cs typeface="Bahiana"/>
                <a:sym typeface="Bahiana"/>
              </a:defRPr>
            </a:lvl2pPr>
            <a:lvl3pPr lvl="2" rtl="0">
              <a:spcBef>
                <a:spcPts val="0"/>
              </a:spcBef>
              <a:spcAft>
                <a:spcPts val="0"/>
              </a:spcAft>
              <a:buSzPts val="6000"/>
              <a:buFont typeface="Bahiana"/>
              <a:buNone/>
              <a:defRPr sz="6000">
                <a:latin typeface="Bahiana"/>
                <a:ea typeface="Bahiana"/>
                <a:cs typeface="Bahiana"/>
                <a:sym typeface="Bahiana"/>
              </a:defRPr>
            </a:lvl3pPr>
            <a:lvl4pPr lvl="3" rtl="0">
              <a:spcBef>
                <a:spcPts val="0"/>
              </a:spcBef>
              <a:spcAft>
                <a:spcPts val="0"/>
              </a:spcAft>
              <a:buSzPts val="6000"/>
              <a:buFont typeface="Bahiana"/>
              <a:buNone/>
              <a:defRPr sz="6000">
                <a:latin typeface="Bahiana"/>
                <a:ea typeface="Bahiana"/>
                <a:cs typeface="Bahiana"/>
                <a:sym typeface="Bahiana"/>
              </a:defRPr>
            </a:lvl4pPr>
            <a:lvl5pPr lvl="4" rtl="0">
              <a:spcBef>
                <a:spcPts val="0"/>
              </a:spcBef>
              <a:spcAft>
                <a:spcPts val="0"/>
              </a:spcAft>
              <a:buSzPts val="6000"/>
              <a:buFont typeface="Bahiana"/>
              <a:buNone/>
              <a:defRPr sz="6000">
                <a:latin typeface="Bahiana"/>
                <a:ea typeface="Bahiana"/>
                <a:cs typeface="Bahiana"/>
                <a:sym typeface="Bahiana"/>
              </a:defRPr>
            </a:lvl5pPr>
            <a:lvl6pPr lvl="5" rtl="0">
              <a:spcBef>
                <a:spcPts val="0"/>
              </a:spcBef>
              <a:spcAft>
                <a:spcPts val="0"/>
              </a:spcAft>
              <a:buSzPts val="6000"/>
              <a:buFont typeface="Bahiana"/>
              <a:buNone/>
              <a:defRPr sz="6000">
                <a:latin typeface="Bahiana"/>
                <a:ea typeface="Bahiana"/>
                <a:cs typeface="Bahiana"/>
                <a:sym typeface="Bahiana"/>
              </a:defRPr>
            </a:lvl6pPr>
            <a:lvl7pPr lvl="6" rtl="0">
              <a:spcBef>
                <a:spcPts val="0"/>
              </a:spcBef>
              <a:spcAft>
                <a:spcPts val="0"/>
              </a:spcAft>
              <a:buSzPts val="6000"/>
              <a:buFont typeface="Bahiana"/>
              <a:buNone/>
              <a:defRPr sz="6000">
                <a:latin typeface="Bahiana"/>
                <a:ea typeface="Bahiana"/>
                <a:cs typeface="Bahiana"/>
                <a:sym typeface="Bahiana"/>
              </a:defRPr>
            </a:lvl7pPr>
            <a:lvl8pPr lvl="7" rtl="0">
              <a:spcBef>
                <a:spcPts val="0"/>
              </a:spcBef>
              <a:spcAft>
                <a:spcPts val="0"/>
              </a:spcAft>
              <a:buSzPts val="6000"/>
              <a:buFont typeface="Bahiana"/>
              <a:buNone/>
              <a:defRPr sz="6000">
                <a:latin typeface="Bahiana"/>
                <a:ea typeface="Bahiana"/>
                <a:cs typeface="Bahiana"/>
                <a:sym typeface="Bahiana"/>
              </a:defRPr>
            </a:lvl8pPr>
            <a:lvl9pPr lvl="8" rtl="0">
              <a:spcBef>
                <a:spcPts val="0"/>
              </a:spcBef>
              <a:spcAft>
                <a:spcPts val="0"/>
              </a:spcAft>
              <a:buSzPts val="6000"/>
              <a:buFont typeface="Bahiana"/>
              <a:buNone/>
              <a:defRPr sz="6000">
                <a:latin typeface="Bahiana"/>
                <a:ea typeface="Bahiana"/>
                <a:cs typeface="Bahiana"/>
                <a:sym typeface="Bahian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CUSTOM_24">
    <p:spTree>
      <p:nvGrpSpPr>
        <p:cNvPr id="1" name="Shape 92"/>
        <p:cNvGrpSpPr/>
        <p:nvPr/>
      </p:nvGrpSpPr>
      <p:grpSpPr>
        <a:xfrm>
          <a:off x="0" y="0"/>
          <a:ext cx="0" cy="0"/>
          <a:chOff x="0" y="0"/>
          <a:chExt cx="0" cy="0"/>
        </a:xfrm>
      </p:grpSpPr>
      <p:pic>
        <p:nvPicPr>
          <p:cNvPr id="93" name="Google Shape;93;p21"/>
          <p:cNvPicPr preferRelativeResize="0"/>
          <p:nvPr/>
        </p:nvPicPr>
        <p:blipFill rotWithShape="1">
          <a:blip r:embed="rId2">
            <a:alphaModFix/>
          </a:blip>
          <a:srcRect/>
          <a:stretch/>
        </p:blipFill>
        <p:spPr>
          <a:xfrm>
            <a:off x="0" y="11"/>
            <a:ext cx="9144003" cy="5143467"/>
          </a:xfrm>
          <a:prstGeom prst="rect">
            <a:avLst/>
          </a:prstGeom>
          <a:noFill/>
          <a:ln>
            <a:noFill/>
          </a:ln>
        </p:spPr>
      </p:pic>
      <p:sp>
        <p:nvSpPr>
          <p:cNvPr id="94" name="Google Shape;94;p21"/>
          <p:cNvSpPr txBox="1">
            <a:spLocks noGrp="1"/>
          </p:cNvSpPr>
          <p:nvPr>
            <p:ph type="title"/>
          </p:nvPr>
        </p:nvSpPr>
        <p:spPr>
          <a:xfrm>
            <a:off x="3617125" y="629508"/>
            <a:ext cx="3384900" cy="8541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5" name="Google Shape;95;p21"/>
          <p:cNvSpPr txBox="1">
            <a:spLocks noGrp="1"/>
          </p:cNvSpPr>
          <p:nvPr>
            <p:ph type="subTitle" idx="1"/>
          </p:nvPr>
        </p:nvSpPr>
        <p:spPr>
          <a:xfrm>
            <a:off x="3617125" y="1542638"/>
            <a:ext cx="2785800" cy="64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21"/>
          <p:cNvSpPr txBox="1">
            <a:spLocks noGrp="1"/>
          </p:cNvSpPr>
          <p:nvPr>
            <p:ph type="title" idx="2" hasCustomPrompt="1"/>
          </p:nvPr>
        </p:nvSpPr>
        <p:spPr>
          <a:xfrm>
            <a:off x="2141975" y="871940"/>
            <a:ext cx="1422900" cy="1108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sz="7200">
                <a:solidFill>
                  <a:schemeClr val="accent5"/>
                </a:solidFill>
              </a:defRPr>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CUSTOM_35">
    <p:spTree>
      <p:nvGrpSpPr>
        <p:cNvPr id="1" name="Shape 97"/>
        <p:cNvGrpSpPr/>
        <p:nvPr/>
      </p:nvGrpSpPr>
      <p:grpSpPr>
        <a:xfrm>
          <a:off x="0" y="0"/>
          <a:ext cx="0" cy="0"/>
          <a:chOff x="0" y="0"/>
          <a:chExt cx="0" cy="0"/>
        </a:xfrm>
      </p:grpSpPr>
      <p:pic>
        <p:nvPicPr>
          <p:cNvPr id="98" name="Google Shape;98;p22"/>
          <p:cNvPicPr preferRelativeResize="0"/>
          <p:nvPr/>
        </p:nvPicPr>
        <p:blipFill rotWithShape="1">
          <a:blip r:embed="rId2">
            <a:alphaModFix/>
          </a:blip>
          <a:srcRect r="47159"/>
          <a:stretch/>
        </p:blipFill>
        <p:spPr>
          <a:xfrm>
            <a:off x="4391344" y="-174006"/>
            <a:ext cx="5138243" cy="5469900"/>
          </a:xfrm>
          <a:prstGeom prst="rect">
            <a:avLst/>
          </a:prstGeom>
          <a:noFill/>
          <a:ln>
            <a:noFill/>
          </a:ln>
        </p:spPr>
      </p:pic>
      <p:sp>
        <p:nvSpPr>
          <p:cNvPr id="99" name="Google Shape;99;p22"/>
          <p:cNvSpPr txBox="1">
            <a:spLocks noGrp="1"/>
          </p:cNvSpPr>
          <p:nvPr>
            <p:ph type="title"/>
          </p:nvPr>
        </p:nvSpPr>
        <p:spPr>
          <a:xfrm>
            <a:off x="807500" y="2305314"/>
            <a:ext cx="3384900" cy="85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0" name="Google Shape;100;p22"/>
          <p:cNvSpPr txBox="1">
            <a:spLocks noGrp="1"/>
          </p:cNvSpPr>
          <p:nvPr>
            <p:ph type="subTitle" idx="1"/>
          </p:nvPr>
        </p:nvSpPr>
        <p:spPr>
          <a:xfrm>
            <a:off x="1107050" y="3218444"/>
            <a:ext cx="2785800" cy="64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1" name="Google Shape;101;p22"/>
          <p:cNvSpPr txBox="1">
            <a:spLocks noGrp="1"/>
          </p:cNvSpPr>
          <p:nvPr>
            <p:ph type="title" idx="2" hasCustomPrompt="1"/>
          </p:nvPr>
        </p:nvSpPr>
        <p:spPr>
          <a:xfrm>
            <a:off x="1788500" y="1276156"/>
            <a:ext cx="1422900" cy="1108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sz="7200">
                <a:solidFill>
                  <a:schemeClr val="accent5"/>
                </a:solidFill>
              </a:defRPr>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3">
  <p:cSld name="CUSTOM_47">
    <p:spTree>
      <p:nvGrpSpPr>
        <p:cNvPr id="1" name="Shape 102"/>
        <p:cNvGrpSpPr/>
        <p:nvPr/>
      </p:nvGrpSpPr>
      <p:grpSpPr>
        <a:xfrm>
          <a:off x="0" y="0"/>
          <a:ext cx="0" cy="0"/>
          <a:chOff x="0" y="0"/>
          <a:chExt cx="0" cy="0"/>
        </a:xfrm>
      </p:grpSpPr>
      <p:sp>
        <p:nvSpPr>
          <p:cNvPr id="103" name="Google Shape;103;p23"/>
          <p:cNvSpPr txBox="1">
            <a:spLocks noGrp="1"/>
          </p:cNvSpPr>
          <p:nvPr>
            <p:ph type="title"/>
          </p:nvPr>
        </p:nvSpPr>
        <p:spPr>
          <a:xfrm>
            <a:off x="3617125" y="1807576"/>
            <a:ext cx="3384900" cy="8541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4" name="Google Shape;104;p23"/>
          <p:cNvSpPr txBox="1">
            <a:spLocks noGrp="1"/>
          </p:cNvSpPr>
          <p:nvPr>
            <p:ph type="subTitle" idx="1"/>
          </p:nvPr>
        </p:nvSpPr>
        <p:spPr>
          <a:xfrm>
            <a:off x="3617125" y="2720707"/>
            <a:ext cx="2785800" cy="64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5" name="Google Shape;105;p23"/>
          <p:cNvSpPr txBox="1">
            <a:spLocks noGrp="1"/>
          </p:cNvSpPr>
          <p:nvPr>
            <p:ph type="title" idx="2" hasCustomPrompt="1"/>
          </p:nvPr>
        </p:nvSpPr>
        <p:spPr>
          <a:xfrm>
            <a:off x="2141975" y="1773893"/>
            <a:ext cx="1422900" cy="1108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sz="7200">
                <a:solidFill>
                  <a:schemeClr val="accent5"/>
                </a:solidFill>
              </a:defRPr>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pic>
        <p:nvPicPr>
          <p:cNvPr id="106" name="Google Shape;106;p23"/>
          <p:cNvPicPr preferRelativeResize="0"/>
          <p:nvPr/>
        </p:nvPicPr>
        <p:blipFill rotWithShape="1">
          <a:blip r:embed="rId2">
            <a:alphaModFix/>
          </a:blip>
          <a:srcRect/>
          <a:stretch/>
        </p:blipFill>
        <p:spPr>
          <a:xfrm>
            <a:off x="0" y="0"/>
            <a:ext cx="9144004" cy="514350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4">
  <p:cSld name="CUSTOM_48">
    <p:spTree>
      <p:nvGrpSpPr>
        <p:cNvPr id="1" name="Shape 107"/>
        <p:cNvGrpSpPr/>
        <p:nvPr/>
      </p:nvGrpSpPr>
      <p:grpSpPr>
        <a:xfrm>
          <a:off x="0" y="0"/>
          <a:ext cx="0" cy="0"/>
          <a:chOff x="0" y="0"/>
          <a:chExt cx="0" cy="0"/>
        </a:xfrm>
      </p:grpSpPr>
      <p:pic>
        <p:nvPicPr>
          <p:cNvPr id="108" name="Google Shape;108;p24"/>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09" name="Google Shape;109;p24"/>
          <p:cNvSpPr txBox="1">
            <a:spLocks noGrp="1"/>
          </p:cNvSpPr>
          <p:nvPr>
            <p:ph type="title"/>
          </p:nvPr>
        </p:nvSpPr>
        <p:spPr>
          <a:xfrm>
            <a:off x="4769900" y="2400344"/>
            <a:ext cx="3384900" cy="85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0" name="Google Shape;110;p24"/>
          <p:cNvSpPr txBox="1">
            <a:spLocks noGrp="1"/>
          </p:cNvSpPr>
          <p:nvPr>
            <p:ph type="subTitle" idx="1"/>
          </p:nvPr>
        </p:nvSpPr>
        <p:spPr>
          <a:xfrm>
            <a:off x="5069450" y="3289717"/>
            <a:ext cx="2785800" cy="64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1" name="Google Shape;111;p24"/>
          <p:cNvSpPr txBox="1">
            <a:spLocks noGrp="1"/>
          </p:cNvSpPr>
          <p:nvPr>
            <p:ph type="title" idx="2" hasCustomPrompt="1"/>
          </p:nvPr>
        </p:nvSpPr>
        <p:spPr>
          <a:xfrm>
            <a:off x="5750900" y="1371186"/>
            <a:ext cx="1422900" cy="1108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sz="7200">
                <a:solidFill>
                  <a:schemeClr val="accent5"/>
                </a:solidFill>
              </a:defRPr>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ive columns">
  <p:cSld name="CUSTOM_26">
    <p:spTree>
      <p:nvGrpSpPr>
        <p:cNvPr id="1" name="Shape 128"/>
        <p:cNvGrpSpPr/>
        <p:nvPr/>
      </p:nvGrpSpPr>
      <p:grpSpPr>
        <a:xfrm>
          <a:off x="0" y="0"/>
          <a:ext cx="0" cy="0"/>
          <a:chOff x="0" y="0"/>
          <a:chExt cx="0" cy="0"/>
        </a:xfrm>
      </p:grpSpPr>
      <p:pic>
        <p:nvPicPr>
          <p:cNvPr id="129" name="Google Shape;129;p27"/>
          <p:cNvPicPr preferRelativeResize="0"/>
          <p:nvPr/>
        </p:nvPicPr>
        <p:blipFill rotWithShape="1">
          <a:blip r:embed="rId2">
            <a:alphaModFix/>
          </a:blip>
          <a:srcRect/>
          <a:stretch/>
        </p:blipFill>
        <p:spPr>
          <a:xfrm>
            <a:off x="0" y="0"/>
            <a:ext cx="9144003" cy="5143504"/>
          </a:xfrm>
          <a:prstGeom prst="rect">
            <a:avLst/>
          </a:prstGeom>
          <a:noFill/>
          <a:ln>
            <a:noFill/>
          </a:ln>
        </p:spPr>
      </p:pic>
      <p:sp>
        <p:nvSpPr>
          <p:cNvPr id="130" name="Google Shape;130;p27"/>
          <p:cNvSpPr txBox="1">
            <a:spLocks noGrp="1"/>
          </p:cNvSpPr>
          <p:nvPr>
            <p:ph type="ctrTitle"/>
          </p:nvPr>
        </p:nvSpPr>
        <p:spPr>
          <a:xfrm>
            <a:off x="1202013" y="1381675"/>
            <a:ext cx="2083500" cy="61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31" name="Google Shape;131;p27"/>
          <p:cNvSpPr txBox="1">
            <a:spLocks noGrp="1"/>
          </p:cNvSpPr>
          <p:nvPr>
            <p:ph type="subTitle" idx="1"/>
          </p:nvPr>
        </p:nvSpPr>
        <p:spPr>
          <a:xfrm flipH="1">
            <a:off x="1202052" y="2020066"/>
            <a:ext cx="2083500" cy="51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 name="Google Shape;132;p27"/>
          <p:cNvSpPr txBox="1">
            <a:spLocks noGrp="1"/>
          </p:cNvSpPr>
          <p:nvPr>
            <p:ph type="subTitle" idx="2"/>
          </p:nvPr>
        </p:nvSpPr>
        <p:spPr>
          <a:xfrm flipH="1">
            <a:off x="3530270" y="2018327"/>
            <a:ext cx="2083500" cy="51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 name="Google Shape;133;p27"/>
          <p:cNvSpPr txBox="1">
            <a:spLocks noGrp="1"/>
          </p:cNvSpPr>
          <p:nvPr>
            <p:ph type="subTitle" idx="3"/>
          </p:nvPr>
        </p:nvSpPr>
        <p:spPr>
          <a:xfrm flipH="1">
            <a:off x="2366161" y="3599375"/>
            <a:ext cx="2083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27"/>
          <p:cNvSpPr txBox="1">
            <a:spLocks noGrp="1"/>
          </p:cNvSpPr>
          <p:nvPr>
            <p:ph type="ctrTitle" idx="4"/>
          </p:nvPr>
        </p:nvSpPr>
        <p:spPr>
          <a:xfrm>
            <a:off x="3530260" y="1380053"/>
            <a:ext cx="2083500" cy="61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35" name="Google Shape;135;p27"/>
          <p:cNvSpPr txBox="1">
            <a:spLocks noGrp="1"/>
          </p:cNvSpPr>
          <p:nvPr>
            <p:ph type="ctrTitle" idx="5"/>
          </p:nvPr>
        </p:nvSpPr>
        <p:spPr>
          <a:xfrm>
            <a:off x="2366136" y="2964804"/>
            <a:ext cx="2083500" cy="61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36" name="Google Shape;136;p27"/>
          <p:cNvSpPr txBox="1">
            <a:spLocks noGrp="1"/>
          </p:cNvSpPr>
          <p:nvPr>
            <p:ph type="ctrTitle" idx="6"/>
          </p:nvPr>
        </p:nvSpPr>
        <p:spPr>
          <a:xfrm>
            <a:off x="5858448" y="1380050"/>
            <a:ext cx="2083500" cy="61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37" name="Google Shape;137;p27"/>
          <p:cNvSpPr txBox="1">
            <a:spLocks noGrp="1"/>
          </p:cNvSpPr>
          <p:nvPr>
            <p:ph type="subTitle" idx="7"/>
          </p:nvPr>
        </p:nvSpPr>
        <p:spPr>
          <a:xfrm flipH="1">
            <a:off x="5858488" y="2018441"/>
            <a:ext cx="2083500" cy="51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27"/>
          <p:cNvSpPr txBox="1">
            <a:spLocks noGrp="1"/>
          </p:cNvSpPr>
          <p:nvPr>
            <p:ph type="subTitle" idx="8"/>
          </p:nvPr>
        </p:nvSpPr>
        <p:spPr>
          <a:xfrm flipH="1">
            <a:off x="4694379" y="3596144"/>
            <a:ext cx="2083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 name="Google Shape;139;p27"/>
          <p:cNvSpPr txBox="1">
            <a:spLocks noGrp="1"/>
          </p:cNvSpPr>
          <p:nvPr>
            <p:ph type="ctrTitle" idx="9"/>
          </p:nvPr>
        </p:nvSpPr>
        <p:spPr>
          <a:xfrm>
            <a:off x="4694324" y="2961476"/>
            <a:ext cx="2083500" cy="61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40" name="Google Shape;140;p27"/>
          <p:cNvSpPr txBox="1">
            <a:spLocks noGrp="1"/>
          </p:cNvSpPr>
          <p:nvPr>
            <p:ph type="ctrTitle" idx="13"/>
          </p:nvPr>
        </p:nvSpPr>
        <p:spPr>
          <a:xfrm>
            <a:off x="937625" y="532200"/>
            <a:ext cx="72687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_27">
    <p:spTree>
      <p:nvGrpSpPr>
        <p:cNvPr id="1" name="Shape 141"/>
        <p:cNvGrpSpPr/>
        <p:nvPr/>
      </p:nvGrpSpPr>
      <p:grpSpPr>
        <a:xfrm>
          <a:off x="0" y="0"/>
          <a:ext cx="0" cy="0"/>
          <a:chOff x="0" y="0"/>
          <a:chExt cx="0" cy="0"/>
        </a:xfrm>
      </p:grpSpPr>
      <p:pic>
        <p:nvPicPr>
          <p:cNvPr id="142" name="Google Shape;142;p28"/>
          <p:cNvPicPr preferRelativeResize="0"/>
          <p:nvPr/>
        </p:nvPicPr>
        <p:blipFill rotWithShape="1">
          <a:blip r:embed="rId2">
            <a:alphaModFix/>
          </a:blip>
          <a:srcRect/>
          <a:stretch/>
        </p:blipFill>
        <p:spPr>
          <a:xfrm>
            <a:off x="0" y="0"/>
            <a:ext cx="9144004" cy="5143495"/>
          </a:xfrm>
          <a:prstGeom prst="rect">
            <a:avLst/>
          </a:prstGeom>
          <a:noFill/>
          <a:ln>
            <a:noFill/>
          </a:ln>
        </p:spPr>
      </p:pic>
      <p:sp>
        <p:nvSpPr>
          <p:cNvPr id="143" name="Google Shape;143;p28"/>
          <p:cNvSpPr txBox="1">
            <a:spLocks noGrp="1"/>
          </p:cNvSpPr>
          <p:nvPr>
            <p:ph type="ctrTitle"/>
          </p:nvPr>
        </p:nvSpPr>
        <p:spPr>
          <a:xfrm>
            <a:off x="5433650" y="1708353"/>
            <a:ext cx="2687100" cy="750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4" name="Google Shape;144;p28"/>
          <p:cNvSpPr txBox="1">
            <a:spLocks noGrp="1"/>
          </p:cNvSpPr>
          <p:nvPr>
            <p:ph type="subTitle" idx="1"/>
          </p:nvPr>
        </p:nvSpPr>
        <p:spPr>
          <a:xfrm>
            <a:off x="5433650" y="2413947"/>
            <a:ext cx="2687100" cy="102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145" name="Google Shape;145;p28"/>
          <p:cNvSpPr txBox="1">
            <a:spLocks noGrp="1"/>
          </p:cNvSpPr>
          <p:nvPr>
            <p:ph type="ctrTitle" idx="2"/>
          </p:nvPr>
        </p:nvSpPr>
        <p:spPr>
          <a:xfrm>
            <a:off x="937625" y="532200"/>
            <a:ext cx="72687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36">
    <p:bg>
      <p:bgPr>
        <a:blipFill>
          <a:blip r:embed="rId2">
            <a:alphaModFix/>
          </a:blip>
          <a:stretch>
            <a:fillRect/>
          </a:stretch>
        </a:blipFill>
        <a:effectLst/>
      </p:bgPr>
    </p:bg>
    <p:spTree>
      <p:nvGrpSpPr>
        <p:cNvPr id="1" name="Shape 146"/>
        <p:cNvGrpSpPr/>
        <p:nvPr/>
      </p:nvGrpSpPr>
      <p:grpSpPr>
        <a:xfrm>
          <a:off x="0" y="0"/>
          <a:ext cx="0" cy="0"/>
          <a:chOff x="0" y="0"/>
          <a:chExt cx="0" cy="0"/>
        </a:xfrm>
      </p:grpSpPr>
      <p:sp>
        <p:nvSpPr>
          <p:cNvPr id="147" name="Google Shape;147;p29"/>
          <p:cNvSpPr txBox="1">
            <a:spLocks noGrp="1"/>
          </p:cNvSpPr>
          <p:nvPr>
            <p:ph type="body" idx="1"/>
          </p:nvPr>
        </p:nvSpPr>
        <p:spPr>
          <a:xfrm>
            <a:off x="1792500" y="1300800"/>
            <a:ext cx="5559000" cy="3227700"/>
          </a:xfrm>
          <a:prstGeom prst="rect">
            <a:avLst/>
          </a:prstGeom>
        </p:spPr>
        <p:txBody>
          <a:bodyPr spcFirstLastPara="1" wrap="square" lIns="91425" tIns="91425" rIns="91425" bIns="91425" anchor="t" anchorCtr="0">
            <a:noAutofit/>
          </a:bodyPr>
          <a:lstStyle>
            <a:lvl1pPr marL="457200" lvl="0" indent="-298450" rtl="0">
              <a:lnSpc>
                <a:spcPct val="100000"/>
              </a:lnSpc>
              <a:spcBef>
                <a:spcPts val="0"/>
              </a:spcBef>
              <a:spcAft>
                <a:spcPts val="0"/>
              </a:spcAft>
              <a:buSzPts val="1100"/>
              <a:buChar char="●"/>
              <a:defRPr sz="1200"/>
            </a:lvl1pPr>
            <a:lvl2pPr marL="914400" lvl="1" indent="-298450" rtl="0">
              <a:lnSpc>
                <a:spcPct val="100000"/>
              </a:lnSpc>
              <a:spcBef>
                <a:spcPts val="1600"/>
              </a:spcBef>
              <a:spcAft>
                <a:spcPts val="0"/>
              </a:spcAft>
              <a:buSzPts val="1100"/>
              <a:buFont typeface="Muli"/>
              <a:buChar char="○"/>
              <a:defRPr/>
            </a:lvl2pPr>
            <a:lvl3pPr marL="1371600" lvl="2" indent="-298450" rtl="0">
              <a:lnSpc>
                <a:spcPct val="100000"/>
              </a:lnSpc>
              <a:spcBef>
                <a:spcPts val="1600"/>
              </a:spcBef>
              <a:spcAft>
                <a:spcPts val="0"/>
              </a:spcAft>
              <a:buSzPts val="1100"/>
              <a:buFont typeface="Muli"/>
              <a:buChar char="■"/>
              <a:defRPr/>
            </a:lvl3pPr>
            <a:lvl4pPr marL="1828800" lvl="3" indent="-298450" rtl="0">
              <a:lnSpc>
                <a:spcPct val="100000"/>
              </a:lnSpc>
              <a:spcBef>
                <a:spcPts val="1600"/>
              </a:spcBef>
              <a:spcAft>
                <a:spcPts val="0"/>
              </a:spcAft>
              <a:buSzPts val="1100"/>
              <a:buFont typeface="Muli"/>
              <a:buChar char="●"/>
              <a:defRPr/>
            </a:lvl4pPr>
            <a:lvl5pPr marL="2286000" lvl="4" indent="-298450" rtl="0">
              <a:lnSpc>
                <a:spcPct val="100000"/>
              </a:lnSpc>
              <a:spcBef>
                <a:spcPts val="1600"/>
              </a:spcBef>
              <a:spcAft>
                <a:spcPts val="0"/>
              </a:spcAft>
              <a:buSzPts val="1100"/>
              <a:buFont typeface="Muli"/>
              <a:buChar char="○"/>
              <a:defRPr/>
            </a:lvl5pPr>
            <a:lvl6pPr marL="2743200" lvl="5" indent="-298450" rtl="0">
              <a:lnSpc>
                <a:spcPct val="100000"/>
              </a:lnSpc>
              <a:spcBef>
                <a:spcPts val="1600"/>
              </a:spcBef>
              <a:spcAft>
                <a:spcPts val="0"/>
              </a:spcAft>
              <a:buSzPts val="1100"/>
              <a:buFont typeface="Muli"/>
              <a:buChar char="■"/>
              <a:defRPr/>
            </a:lvl6pPr>
            <a:lvl7pPr marL="3200400" lvl="6" indent="-298450" rtl="0">
              <a:lnSpc>
                <a:spcPct val="100000"/>
              </a:lnSpc>
              <a:spcBef>
                <a:spcPts val="1600"/>
              </a:spcBef>
              <a:spcAft>
                <a:spcPts val="0"/>
              </a:spcAft>
              <a:buSzPts val="1100"/>
              <a:buFont typeface="Muli"/>
              <a:buChar char="●"/>
              <a:defRPr/>
            </a:lvl7pPr>
            <a:lvl8pPr marL="3657600" lvl="7" indent="-298450" rtl="0">
              <a:lnSpc>
                <a:spcPct val="100000"/>
              </a:lnSpc>
              <a:spcBef>
                <a:spcPts val="1600"/>
              </a:spcBef>
              <a:spcAft>
                <a:spcPts val="0"/>
              </a:spcAft>
              <a:buSzPts val="1100"/>
              <a:buFont typeface="Muli"/>
              <a:buChar char="○"/>
              <a:defRPr/>
            </a:lvl8pPr>
            <a:lvl9pPr marL="4114800" lvl="8" indent="-298450" rtl="0">
              <a:lnSpc>
                <a:spcPct val="100000"/>
              </a:lnSpc>
              <a:spcBef>
                <a:spcPts val="1600"/>
              </a:spcBef>
              <a:spcAft>
                <a:spcPts val="1600"/>
              </a:spcAft>
              <a:buSzPts val="1100"/>
              <a:buFont typeface="Muli"/>
              <a:buChar char="■"/>
              <a:defRPr/>
            </a:lvl9pPr>
          </a:lstStyle>
          <a:p>
            <a:endParaRPr/>
          </a:p>
        </p:txBody>
      </p:sp>
      <p:sp>
        <p:nvSpPr>
          <p:cNvPr id="148" name="Google Shape;148;p29"/>
          <p:cNvSpPr txBox="1">
            <a:spLocks noGrp="1"/>
          </p:cNvSpPr>
          <p:nvPr>
            <p:ph type="ctrTitle"/>
          </p:nvPr>
        </p:nvSpPr>
        <p:spPr>
          <a:xfrm>
            <a:off x="937625" y="532200"/>
            <a:ext cx="72687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CUSTOM_29">
    <p:spTree>
      <p:nvGrpSpPr>
        <p:cNvPr id="1" name="Shape 149"/>
        <p:cNvGrpSpPr/>
        <p:nvPr/>
      </p:nvGrpSpPr>
      <p:grpSpPr>
        <a:xfrm>
          <a:off x="0" y="0"/>
          <a:ext cx="0" cy="0"/>
          <a:chOff x="0" y="0"/>
          <a:chExt cx="0" cy="0"/>
        </a:xfrm>
      </p:grpSpPr>
      <p:pic>
        <p:nvPicPr>
          <p:cNvPr id="150" name="Google Shape;150;p30"/>
          <p:cNvPicPr preferRelativeResize="0"/>
          <p:nvPr/>
        </p:nvPicPr>
        <p:blipFill rotWithShape="1">
          <a:blip r:embed="rId2">
            <a:alphaModFix/>
          </a:blip>
          <a:srcRect/>
          <a:stretch/>
        </p:blipFill>
        <p:spPr>
          <a:xfrm>
            <a:off x="0" y="0"/>
            <a:ext cx="9144003" cy="5143496"/>
          </a:xfrm>
          <a:prstGeom prst="rect">
            <a:avLst/>
          </a:prstGeom>
          <a:noFill/>
          <a:ln>
            <a:noFill/>
          </a:ln>
        </p:spPr>
      </p:pic>
      <p:sp>
        <p:nvSpPr>
          <p:cNvPr id="151" name="Google Shape;151;p30"/>
          <p:cNvSpPr txBox="1">
            <a:spLocks noGrp="1"/>
          </p:cNvSpPr>
          <p:nvPr>
            <p:ph type="ctrTitle"/>
          </p:nvPr>
        </p:nvSpPr>
        <p:spPr>
          <a:xfrm>
            <a:off x="937625" y="532200"/>
            <a:ext cx="72687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CUSTOM_50">
    <p:spTree>
      <p:nvGrpSpPr>
        <p:cNvPr id="1" name="Shape 152"/>
        <p:cNvGrpSpPr/>
        <p:nvPr/>
      </p:nvGrpSpPr>
      <p:grpSpPr>
        <a:xfrm>
          <a:off x="0" y="0"/>
          <a:ext cx="0" cy="0"/>
          <a:chOff x="0" y="0"/>
          <a:chExt cx="0" cy="0"/>
        </a:xfrm>
      </p:grpSpPr>
      <p:pic>
        <p:nvPicPr>
          <p:cNvPr id="153" name="Google Shape;153;p31"/>
          <p:cNvPicPr preferRelativeResize="0"/>
          <p:nvPr/>
        </p:nvPicPr>
        <p:blipFill rotWithShape="1">
          <a:blip r:embed="rId2">
            <a:alphaModFix/>
          </a:blip>
          <a:srcRect/>
          <a:stretch/>
        </p:blipFill>
        <p:spPr>
          <a:xfrm>
            <a:off x="0" y="0"/>
            <a:ext cx="9144003" cy="5143496"/>
          </a:xfrm>
          <a:prstGeom prst="rect">
            <a:avLst/>
          </a:prstGeom>
          <a:noFill/>
          <a:ln>
            <a:noFill/>
          </a:ln>
        </p:spPr>
      </p:pic>
      <p:sp>
        <p:nvSpPr>
          <p:cNvPr id="154" name="Google Shape;154;p31"/>
          <p:cNvSpPr txBox="1">
            <a:spLocks noGrp="1"/>
          </p:cNvSpPr>
          <p:nvPr>
            <p:ph type="ctrTitle"/>
          </p:nvPr>
        </p:nvSpPr>
        <p:spPr>
          <a:xfrm>
            <a:off x="937625" y="532200"/>
            <a:ext cx="72687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USTOM_28">
    <p:spTree>
      <p:nvGrpSpPr>
        <p:cNvPr id="1" name="Shape 155"/>
        <p:cNvGrpSpPr/>
        <p:nvPr/>
      </p:nvGrpSpPr>
      <p:grpSpPr>
        <a:xfrm>
          <a:off x="0" y="0"/>
          <a:ext cx="0" cy="0"/>
          <a:chOff x="0" y="0"/>
          <a:chExt cx="0" cy="0"/>
        </a:xfrm>
      </p:grpSpPr>
      <p:sp>
        <p:nvSpPr>
          <p:cNvPr id="156" name="Google Shape;156;p32"/>
          <p:cNvSpPr txBox="1">
            <a:spLocks noGrp="1"/>
          </p:cNvSpPr>
          <p:nvPr>
            <p:ph type="title"/>
          </p:nvPr>
        </p:nvSpPr>
        <p:spPr>
          <a:xfrm>
            <a:off x="734500" y="2970043"/>
            <a:ext cx="3392100" cy="1519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4800"/>
              <a:buNone/>
              <a:defRPr sz="4700"/>
            </a:lvl1pPr>
            <a:lvl2pPr lvl="1" rtl="0">
              <a:spcBef>
                <a:spcPts val="0"/>
              </a:spcBef>
              <a:spcAft>
                <a:spcPts val="0"/>
              </a:spcAft>
              <a:buClr>
                <a:schemeClr val="accent3"/>
              </a:buClr>
              <a:buSzPts val="4800"/>
              <a:buNone/>
              <a:defRPr sz="4800">
                <a:solidFill>
                  <a:schemeClr val="accent3"/>
                </a:solidFill>
              </a:defRPr>
            </a:lvl2pPr>
            <a:lvl3pPr lvl="2" rtl="0">
              <a:spcBef>
                <a:spcPts val="0"/>
              </a:spcBef>
              <a:spcAft>
                <a:spcPts val="0"/>
              </a:spcAft>
              <a:buClr>
                <a:schemeClr val="accent3"/>
              </a:buClr>
              <a:buSzPts val="4800"/>
              <a:buNone/>
              <a:defRPr sz="4800">
                <a:solidFill>
                  <a:schemeClr val="accent3"/>
                </a:solidFill>
              </a:defRPr>
            </a:lvl3pPr>
            <a:lvl4pPr lvl="3" rtl="0">
              <a:spcBef>
                <a:spcPts val="0"/>
              </a:spcBef>
              <a:spcAft>
                <a:spcPts val="0"/>
              </a:spcAft>
              <a:buClr>
                <a:schemeClr val="accent3"/>
              </a:buClr>
              <a:buSzPts val="4800"/>
              <a:buNone/>
              <a:defRPr sz="4800">
                <a:solidFill>
                  <a:schemeClr val="accent3"/>
                </a:solidFill>
              </a:defRPr>
            </a:lvl4pPr>
            <a:lvl5pPr lvl="4" rtl="0">
              <a:spcBef>
                <a:spcPts val="0"/>
              </a:spcBef>
              <a:spcAft>
                <a:spcPts val="0"/>
              </a:spcAft>
              <a:buClr>
                <a:schemeClr val="accent3"/>
              </a:buClr>
              <a:buSzPts val="4800"/>
              <a:buNone/>
              <a:defRPr sz="4800">
                <a:solidFill>
                  <a:schemeClr val="accent3"/>
                </a:solidFill>
              </a:defRPr>
            </a:lvl5pPr>
            <a:lvl6pPr lvl="5" rtl="0">
              <a:spcBef>
                <a:spcPts val="0"/>
              </a:spcBef>
              <a:spcAft>
                <a:spcPts val="0"/>
              </a:spcAft>
              <a:buClr>
                <a:schemeClr val="accent3"/>
              </a:buClr>
              <a:buSzPts val="4800"/>
              <a:buNone/>
              <a:defRPr sz="4800">
                <a:solidFill>
                  <a:schemeClr val="accent3"/>
                </a:solidFill>
              </a:defRPr>
            </a:lvl6pPr>
            <a:lvl7pPr lvl="6" rtl="0">
              <a:spcBef>
                <a:spcPts val="0"/>
              </a:spcBef>
              <a:spcAft>
                <a:spcPts val="0"/>
              </a:spcAft>
              <a:buClr>
                <a:schemeClr val="accent3"/>
              </a:buClr>
              <a:buSzPts val="4800"/>
              <a:buNone/>
              <a:defRPr sz="4800">
                <a:solidFill>
                  <a:schemeClr val="accent3"/>
                </a:solidFill>
              </a:defRPr>
            </a:lvl7pPr>
            <a:lvl8pPr lvl="7" rtl="0">
              <a:spcBef>
                <a:spcPts val="0"/>
              </a:spcBef>
              <a:spcAft>
                <a:spcPts val="0"/>
              </a:spcAft>
              <a:buClr>
                <a:schemeClr val="accent3"/>
              </a:buClr>
              <a:buSzPts val="4800"/>
              <a:buNone/>
              <a:defRPr sz="4800">
                <a:solidFill>
                  <a:schemeClr val="accent3"/>
                </a:solidFill>
              </a:defRPr>
            </a:lvl8pPr>
            <a:lvl9pPr lvl="8" rtl="0">
              <a:spcBef>
                <a:spcPts val="0"/>
              </a:spcBef>
              <a:spcAft>
                <a:spcPts val="0"/>
              </a:spcAft>
              <a:buClr>
                <a:schemeClr val="accent3"/>
              </a:buClr>
              <a:buSzPts val="4800"/>
              <a:buNone/>
              <a:defRPr sz="4800">
                <a:solidFill>
                  <a:schemeClr val="accent3"/>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flipH="1">
            <a:off x="3881019" y="1147778"/>
            <a:ext cx="3863100" cy="228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200"/>
              <a:buNone/>
              <a:defRPr sz="60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13" name="Google Shape;13;p3"/>
          <p:cNvSpPr txBox="1">
            <a:spLocks noGrp="1"/>
          </p:cNvSpPr>
          <p:nvPr>
            <p:ph type="subTitle" idx="1"/>
          </p:nvPr>
        </p:nvSpPr>
        <p:spPr>
          <a:xfrm flipH="1">
            <a:off x="4481924" y="3336435"/>
            <a:ext cx="3262200" cy="648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6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4" name="Google Shape;14;p3"/>
          <p:cNvSpPr txBox="1">
            <a:spLocks noGrp="1"/>
          </p:cNvSpPr>
          <p:nvPr>
            <p:ph type="title" idx="2" hasCustomPrompt="1"/>
          </p:nvPr>
        </p:nvSpPr>
        <p:spPr>
          <a:xfrm flipH="1">
            <a:off x="986400" y="1150050"/>
            <a:ext cx="1410600" cy="1091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sz="72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1">
  <p:cSld name="CUSTOM_44">
    <p:spTree>
      <p:nvGrpSpPr>
        <p:cNvPr id="1" name="Shape 157"/>
        <p:cNvGrpSpPr/>
        <p:nvPr/>
      </p:nvGrpSpPr>
      <p:grpSpPr>
        <a:xfrm>
          <a:off x="0" y="0"/>
          <a:ext cx="0" cy="0"/>
          <a:chOff x="0" y="0"/>
          <a:chExt cx="0" cy="0"/>
        </a:xfrm>
      </p:grpSpPr>
      <p:sp>
        <p:nvSpPr>
          <p:cNvPr id="158" name="Google Shape;158;p33"/>
          <p:cNvSpPr txBox="1">
            <a:spLocks noGrp="1"/>
          </p:cNvSpPr>
          <p:nvPr>
            <p:ph type="title"/>
          </p:nvPr>
        </p:nvSpPr>
        <p:spPr>
          <a:xfrm>
            <a:off x="685800" y="457200"/>
            <a:ext cx="2946300" cy="1291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4800"/>
              <a:buNone/>
              <a:defRPr sz="4000"/>
            </a:lvl1pPr>
            <a:lvl2pPr lvl="1" rtl="0">
              <a:spcBef>
                <a:spcPts val="0"/>
              </a:spcBef>
              <a:spcAft>
                <a:spcPts val="0"/>
              </a:spcAft>
              <a:buClr>
                <a:schemeClr val="accent3"/>
              </a:buClr>
              <a:buSzPts val="4800"/>
              <a:buNone/>
              <a:defRPr sz="4800">
                <a:solidFill>
                  <a:schemeClr val="accent3"/>
                </a:solidFill>
              </a:defRPr>
            </a:lvl2pPr>
            <a:lvl3pPr lvl="2" rtl="0">
              <a:spcBef>
                <a:spcPts val="0"/>
              </a:spcBef>
              <a:spcAft>
                <a:spcPts val="0"/>
              </a:spcAft>
              <a:buClr>
                <a:schemeClr val="accent3"/>
              </a:buClr>
              <a:buSzPts val="4800"/>
              <a:buNone/>
              <a:defRPr sz="4800">
                <a:solidFill>
                  <a:schemeClr val="accent3"/>
                </a:solidFill>
              </a:defRPr>
            </a:lvl3pPr>
            <a:lvl4pPr lvl="3" rtl="0">
              <a:spcBef>
                <a:spcPts val="0"/>
              </a:spcBef>
              <a:spcAft>
                <a:spcPts val="0"/>
              </a:spcAft>
              <a:buClr>
                <a:schemeClr val="accent3"/>
              </a:buClr>
              <a:buSzPts val="4800"/>
              <a:buNone/>
              <a:defRPr sz="4800">
                <a:solidFill>
                  <a:schemeClr val="accent3"/>
                </a:solidFill>
              </a:defRPr>
            </a:lvl4pPr>
            <a:lvl5pPr lvl="4" rtl="0">
              <a:spcBef>
                <a:spcPts val="0"/>
              </a:spcBef>
              <a:spcAft>
                <a:spcPts val="0"/>
              </a:spcAft>
              <a:buClr>
                <a:schemeClr val="accent3"/>
              </a:buClr>
              <a:buSzPts val="4800"/>
              <a:buNone/>
              <a:defRPr sz="4800">
                <a:solidFill>
                  <a:schemeClr val="accent3"/>
                </a:solidFill>
              </a:defRPr>
            </a:lvl5pPr>
            <a:lvl6pPr lvl="5" rtl="0">
              <a:spcBef>
                <a:spcPts val="0"/>
              </a:spcBef>
              <a:spcAft>
                <a:spcPts val="0"/>
              </a:spcAft>
              <a:buClr>
                <a:schemeClr val="accent3"/>
              </a:buClr>
              <a:buSzPts val="4800"/>
              <a:buNone/>
              <a:defRPr sz="4800">
                <a:solidFill>
                  <a:schemeClr val="accent3"/>
                </a:solidFill>
              </a:defRPr>
            </a:lvl6pPr>
            <a:lvl7pPr lvl="6" rtl="0">
              <a:spcBef>
                <a:spcPts val="0"/>
              </a:spcBef>
              <a:spcAft>
                <a:spcPts val="0"/>
              </a:spcAft>
              <a:buClr>
                <a:schemeClr val="accent3"/>
              </a:buClr>
              <a:buSzPts val="4800"/>
              <a:buNone/>
              <a:defRPr sz="4800">
                <a:solidFill>
                  <a:schemeClr val="accent3"/>
                </a:solidFill>
              </a:defRPr>
            </a:lvl7pPr>
            <a:lvl8pPr lvl="7" rtl="0">
              <a:spcBef>
                <a:spcPts val="0"/>
              </a:spcBef>
              <a:spcAft>
                <a:spcPts val="0"/>
              </a:spcAft>
              <a:buClr>
                <a:schemeClr val="accent3"/>
              </a:buClr>
              <a:buSzPts val="4800"/>
              <a:buNone/>
              <a:defRPr sz="4800">
                <a:solidFill>
                  <a:schemeClr val="accent3"/>
                </a:solidFill>
              </a:defRPr>
            </a:lvl8pPr>
            <a:lvl9pPr lvl="8" rtl="0">
              <a:spcBef>
                <a:spcPts val="0"/>
              </a:spcBef>
              <a:spcAft>
                <a:spcPts val="0"/>
              </a:spcAft>
              <a:buClr>
                <a:schemeClr val="accent3"/>
              </a:buClr>
              <a:buSzPts val="4800"/>
              <a:buNone/>
              <a:defRPr sz="4800">
                <a:solidFill>
                  <a:schemeClr val="accent3"/>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CUSTOM_30">
    <p:spTree>
      <p:nvGrpSpPr>
        <p:cNvPr id="1" name="Shape 159"/>
        <p:cNvGrpSpPr/>
        <p:nvPr/>
      </p:nvGrpSpPr>
      <p:grpSpPr>
        <a:xfrm>
          <a:off x="0" y="0"/>
          <a:ext cx="0" cy="0"/>
          <a:chOff x="0" y="0"/>
          <a:chExt cx="0" cy="0"/>
        </a:xfrm>
      </p:grpSpPr>
      <p:sp>
        <p:nvSpPr>
          <p:cNvPr id="160" name="Google Shape;160;p34"/>
          <p:cNvSpPr txBox="1">
            <a:spLocks noGrp="1"/>
          </p:cNvSpPr>
          <p:nvPr>
            <p:ph type="ctrTitle"/>
          </p:nvPr>
        </p:nvSpPr>
        <p:spPr>
          <a:xfrm>
            <a:off x="1202013" y="3134275"/>
            <a:ext cx="2083500" cy="61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61" name="Google Shape;161;p34"/>
          <p:cNvSpPr txBox="1">
            <a:spLocks noGrp="1"/>
          </p:cNvSpPr>
          <p:nvPr>
            <p:ph type="subTitle" idx="1"/>
          </p:nvPr>
        </p:nvSpPr>
        <p:spPr>
          <a:xfrm flipH="1">
            <a:off x="1202050" y="3772681"/>
            <a:ext cx="2083500" cy="83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 name="Google Shape;162;p34"/>
          <p:cNvSpPr txBox="1">
            <a:spLocks noGrp="1"/>
          </p:cNvSpPr>
          <p:nvPr>
            <p:ph type="subTitle" idx="2"/>
          </p:nvPr>
        </p:nvSpPr>
        <p:spPr>
          <a:xfrm flipH="1">
            <a:off x="3530250" y="3770924"/>
            <a:ext cx="2083500" cy="83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34"/>
          <p:cNvSpPr txBox="1">
            <a:spLocks noGrp="1"/>
          </p:cNvSpPr>
          <p:nvPr>
            <p:ph type="ctrTitle" idx="3"/>
          </p:nvPr>
        </p:nvSpPr>
        <p:spPr>
          <a:xfrm>
            <a:off x="3530260" y="3132653"/>
            <a:ext cx="2083500" cy="61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64" name="Google Shape;164;p34"/>
          <p:cNvSpPr txBox="1">
            <a:spLocks noGrp="1"/>
          </p:cNvSpPr>
          <p:nvPr>
            <p:ph type="ctrTitle" idx="4"/>
          </p:nvPr>
        </p:nvSpPr>
        <p:spPr>
          <a:xfrm>
            <a:off x="5858448" y="3132650"/>
            <a:ext cx="2083500" cy="61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65" name="Google Shape;165;p34"/>
          <p:cNvSpPr txBox="1">
            <a:spLocks noGrp="1"/>
          </p:cNvSpPr>
          <p:nvPr>
            <p:ph type="subTitle" idx="5"/>
          </p:nvPr>
        </p:nvSpPr>
        <p:spPr>
          <a:xfrm flipH="1">
            <a:off x="5858500" y="3771108"/>
            <a:ext cx="2083500" cy="83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66" name="Google Shape;166;p34"/>
          <p:cNvPicPr preferRelativeResize="0"/>
          <p:nvPr/>
        </p:nvPicPr>
        <p:blipFill rotWithShape="1">
          <a:blip r:embed="rId2">
            <a:alphaModFix/>
          </a:blip>
          <a:srcRect t="5853" b="5853"/>
          <a:stretch/>
        </p:blipFill>
        <p:spPr>
          <a:xfrm rot="10800000" flipH="1">
            <a:off x="0" y="-236201"/>
            <a:ext cx="9144003" cy="4541501"/>
          </a:xfrm>
          <a:prstGeom prst="rect">
            <a:avLst/>
          </a:prstGeom>
          <a:noFill/>
          <a:ln>
            <a:noFill/>
          </a:ln>
        </p:spPr>
      </p:pic>
      <p:sp>
        <p:nvSpPr>
          <p:cNvPr id="167" name="Google Shape;167;p34"/>
          <p:cNvSpPr txBox="1">
            <a:spLocks noGrp="1"/>
          </p:cNvSpPr>
          <p:nvPr>
            <p:ph type="ctrTitle" idx="6"/>
          </p:nvPr>
        </p:nvSpPr>
        <p:spPr>
          <a:xfrm>
            <a:off x="1792500" y="2360937"/>
            <a:ext cx="55590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1">
  <p:cSld name="CUSTOM_33">
    <p:spTree>
      <p:nvGrpSpPr>
        <p:cNvPr id="1" name="Shape 168"/>
        <p:cNvGrpSpPr/>
        <p:nvPr/>
      </p:nvGrpSpPr>
      <p:grpSpPr>
        <a:xfrm>
          <a:off x="0" y="0"/>
          <a:ext cx="0" cy="0"/>
          <a:chOff x="0" y="0"/>
          <a:chExt cx="0" cy="0"/>
        </a:xfrm>
      </p:grpSpPr>
      <p:pic>
        <p:nvPicPr>
          <p:cNvPr id="169" name="Google Shape;169;p35"/>
          <p:cNvPicPr preferRelativeResize="0"/>
          <p:nvPr/>
        </p:nvPicPr>
        <p:blipFill rotWithShape="1">
          <a:blip r:embed="rId2">
            <a:alphaModFix/>
          </a:blip>
          <a:srcRect/>
          <a:stretch/>
        </p:blipFill>
        <p:spPr>
          <a:xfrm>
            <a:off x="0" y="0"/>
            <a:ext cx="9144004" cy="5143495"/>
          </a:xfrm>
          <a:prstGeom prst="rect">
            <a:avLst/>
          </a:prstGeom>
          <a:noFill/>
          <a:ln>
            <a:noFill/>
          </a:ln>
        </p:spPr>
      </p:pic>
      <p:sp>
        <p:nvSpPr>
          <p:cNvPr id="170" name="Google Shape;170;p35"/>
          <p:cNvSpPr txBox="1">
            <a:spLocks noGrp="1"/>
          </p:cNvSpPr>
          <p:nvPr>
            <p:ph type="subTitle" idx="1"/>
          </p:nvPr>
        </p:nvSpPr>
        <p:spPr>
          <a:xfrm>
            <a:off x="1075225" y="3400349"/>
            <a:ext cx="2154000" cy="6201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171" name="Google Shape;171;p35"/>
          <p:cNvSpPr txBox="1">
            <a:spLocks noGrp="1"/>
          </p:cNvSpPr>
          <p:nvPr>
            <p:ph type="subTitle" idx="2"/>
          </p:nvPr>
        </p:nvSpPr>
        <p:spPr>
          <a:xfrm>
            <a:off x="3500485" y="3400349"/>
            <a:ext cx="2154000" cy="6201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172" name="Google Shape;172;p35"/>
          <p:cNvSpPr txBox="1">
            <a:spLocks noGrp="1"/>
          </p:cNvSpPr>
          <p:nvPr>
            <p:ph type="subTitle" idx="3"/>
          </p:nvPr>
        </p:nvSpPr>
        <p:spPr>
          <a:xfrm>
            <a:off x="5925725" y="3400349"/>
            <a:ext cx="2154000" cy="6201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173" name="Google Shape;173;p35"/>
          <p:cNvSpPr txBox="1">
            <a:spLocks noGrp="1"/>
          </p:cNvSpPr>
          <p:nvPr>
            <p:ph type="subTitle" idx="4"/>
          </p:nvPr>
        </p:nvSpPr>
        <p:spPr>
          <a:xfrm>
            <a:off x="1075224" y="2935517"/>
            <a:ext cx="2154000" cy="531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b="1">
                <a:solidFill>
                  <a:schemeClr val="accent4"/>
                </a:solidFill>
                <a:latin typeface="Amatic SC"/>
                <a:ea typeface="Amatic SC"/>
                <a:cs typeface="Amatic SC"/>
                <a:sym typeface="Amatic SC"/>
              </a:defRPr>
            </a:lvl1pPr>
            <a:lvl2pPr lvl="1" algn="ctr" rtl="0">
              <a:lnSpc>
                <a:spcPct val="100000"/>
              </a:lnSpc>
              <a:spcBef>
                <a:spcPts val="1600"/>
              </a:spcBef>
              <a:spcAft>
                <a:spcPts val="0"/>
              </a:spcAft>
              <a:buNone/>
              <a:defRPr sz="3000" b="1">
                <a:solidFill>
                  <a:schemeClr val="accent4"/>
                </a:solidFill>
                <a:latin typeface="Amatic SC"/>
                <a:ea typeface="Amatic SC"/>
                <a:cs typeface="Amatic SC"/>
                <a:sym typeface="Amatic SC"/>
              </a:defRPr>
            </a:lvl2pPr>
            <a:lvl3pPr lvl="2" algn="ctr" rtl="0">
              <a:lnSpc>
                <a:spcPct val="100000"/>
              </a:lnSpc>
              <a:spcBef>
                <a:spcPts val="1600"/>
              </a:spcBef>
              <a:spcAft>
                <a:spcPts val="0"/>
              </a:spcAft>
              <a:buNone/>
              <a:defRPr sz="3000" b="1">
                <a:solidFill>
                  <a:schemeClr val="accent4"/>
                </a:solidFill>
                <a:latin typeface="Amatic SC"/>
                <a:ea typeface="Amatic SC"/>
                <a:cs typeface="Amatic SC"/>
                <a:sym typeface="Amatic SC"/>
              </a:defRPr>
            </a:lvl3pPr>
            <a:lvl4pPr lvl="3" algn="ctr" rtl="0">
              <a:lnSpc>
                <a:spcPct val="100000"/>
              </a:lnSpc>
              <a:spcBef>
                <a:spcPts val="1600"/>
              </a:spcBef>
              <a:spcAft>
                <a:spcPts val="0"/>
              </a:spcAft>
              <a:buNone/>
              <a:defRPr sz="3000" b="1">
                <a:solidFill>
                  <a:schemeClr val="accent4"/>
                </a:solidFill>
                <a:latin typeface="Amatic SC"/>
                <a:ea typeface="Amatic SC"/>
                <a:cs typeface="Amatic SC"/>
                <a:sym typeface="Amatic SC"/>
              </a:defRPr>
            </a:lvl4pPr>
            <a:lvl5pPr lvl="4" algn="ctr" rtl="0">
              <a:lnSpc>
                <a:spcPct val="100000"/>
              </a:lnSpc>
              <a:spcBef>
                <a:spcPts val="1600"/>
              </a:spcBef>
              <a:spcAft>
                <a:spcPts val="0"/>
              </a:spcAft>
              <a:buNone/>
              <a:defRPr sz="3000" b="1">
                <a:solidFill>
                  <a:schemeClr val="accent4"/>
                </a:solidFill>
                <a:latin typeface="Amatic SC"/>
                <a:ea typeface="Amatic SC"/>
                <a:cs typeface="Amatic SC"/>
                <a:sym typeface="Amatic SC"/>
              </a:defRPr>
            </a:lvl5pPr>
            <a:lvl6pPr lvl="5" algn="ctr" rtl="0">
              <a:lnSpc>
                <a:spcPct val="100000"/>
              </a:lnSpc>
              <a:spcBef>
                <a:spcPts val="1600"/>
              </a:spcBef>
              <a:spcAft>
                <a:spcPts val="0"/>
              </a:spcAft>
              <a:buNone/>
              <a:defRPr sz="3000" b="1">
                <a:solidFill>
                  <a:schemeClr val="accent4"/>
                </a:solidFill>
                <a:latin typeface="Amatic SC"/>
                <a:ea typeface="Amatic SC"/>
                <a:cs typeface="Amatic SC"/>
                <a:sym typeface="Amatic SC"/>
              </a:defRPr>
            </a:lvl6pPr>
            <a:lvl7pPr lvl="6" algn="ctr" rtl="0">
              <a:lnSpc>
                <a:spcPct val="100000"/>
              </a:lnSpc>
              <a:spcBef>
                <a:spcPts val="1600"/>
              </a:spcBef>
              <a:spcAft>
                <a:spcPts val="0"/>
              </a:spcAft>
              <a:buNone/>
              <a:defRPr sz="3000" b="1">
                <a:solidFill>
                  <a:schemeClr val="accent4"/>
                </a:solidFill>
                <a:latin typeface="Amatic SC"/>
                <a:ea typeface="Amatic SC"/>
                <a:cs typeface="Amatic SC"/>
                <a:sym typeface="Amatic SC"/>
              </a:defRPr>
            </a:lvl7pPr>
            <a:lvl8pPr lvl="7" algn="ctr" rtl="0">
              <a:lnSpc>
                <a:spcPct val="100000"/>
              </a:lnSpc>
              <a:spcBef>
                <a:spcPts val="1600"/>
              </a:spcBef>
              <a:spcAft>
                <a:spcPts val="0"/>
              </a:spcAft>
              <a:buNone/>
              <a:defRPr sz="3000" b="1">
                <a:solidFill>
                  <a:schemeClr val="accent4"/>
                </a:solidFill>
                <a:latin typeface="Amatic SC"/>
                <a:ea typeface="Amatic SC"/>
                <a:cs typeface="Amatic SC"/>
                <a:sym typeface="Amatic SC"/>
              </a:defRPr>
            </a:lvl8pPr>
            <a:lvl9pPr lvl="8" algn="ctr" rtl="0">
              <a:lnSpc>
                <a:spcPct val="100000"/>
              </a:lnSpc>
              <a:spcBef>
                <a:spcPts val="1600"/>
              </a:spcBef>
              <a:spcAft>
                <a:spcPts val="1600"/>
              </a:spcAft>
              <a:buNone/>
              <a:defRPr sz="3000" b="1">
                <a:solidFill>
                  <a:schemeClr val="accent4"/>
                </a:solidFill>
                <a:latin typeface="Amatic SC"/>
                <a:ea typeface="Amatic SC"/>
                <a:cs typeface="Amatic SC"/>
                <a:sym typeface="Amatic SC"/>
              </a:defRPr>
            </a:lvl9pPr>
          </a:lstStyle>
          <a:p>
            <a:endParaRPr/>
          </a:p>
        </p:txBody>
      </p:sp>
      <p:sp>
        <p:nvSpPr>
          <p:cNvPr id="174" name="Google Shape;174;p35"/>
          <p:cNvSpPr txBox="1">
            <a:spLocks noGrp="1"/>
          </p:cNvSpPr>
          <p:nvPr>
            <p:ph type="subTitle" idx="5"/>
          </p:nvPr>
        </p:nvSpPr>
        <p:spPr>
          <a:xfrm>
            <a:off x="3500484" y="2935517"/>
            <a:ext cx="2154000" cy="531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b="1">
                <a:solidFill>
                  <a:schemeClr val="accent6"/>
                </a:solidFill>
                <a:latin typeface="Amatic SC"/>
                <a:ea typeface="Amatic SC"/>
                <a:cs typeface="Amatic SC"/>
                <a:sym typeface="Amatic SC"/>
              </a:defRPr>
            </a:lvl1pPr>
            <a:lvl2pPr lvl="1"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2pPr>
            <a:lvl3pPr lvl="2"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3pPr>
            <a:lvl4pPr lvl="3"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4pPr>
            <a:lvl5pPr lvl="4"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5pPr>
            <a:lvl6pPr lvl="5"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6pPr>
            <a:lvl7pPr lvl="6"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7pPr>
            <a:lvl8pPr lvl="7"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8pPr>
            <a:lvl9pPr lvl="8" algn="ctr" rtl="0">
              <a:lnSpc>
                <a:spcPct val="100000"/>
              </a:lnSpc>
              <a:spcBef>
                <a:spcPts val="1600"/>
              </a:spcBef>
              <a:spcAft>
                <a:spcPts val="1600"/>
              </a:spcAft>
              <a:buNone/>
              <a:defRPr sz="3000" b="1">
                <a:solidFill>
                  <a:schemeClr val="accent6"/>
                </a:solidFill>
                <a:latin typeface="Amatic SC"/>
                <a:ea typeface="Amatic SC"/>
                <a:cs typeface="Amatic SC"/>
                <a:sym typeface="Amatic SC"/>
              </a:defRPr>
            </a:lvl9pPr>
          </a:lstStyle>
          <a:p>
            <a:endParaRPr/>
          </a:p>
        </p:txBody>
      </p:sp>
      <p:sp>
        <p:nvSpPr>
          <p:cNvPr id="175" name="Google Shape;175;p35"/>
          <p:cNvSpPr txBox="1">
            <a:spLocks noGrp="1"/>
          </p:cNvSpPr>
          <p:nvPr>
            <p:ph type="subTitle" idx="6"/>
          </p:nvPr>
        </p:nvSpPr>
        <p:spPr>
          <a:xfrm>
            <a:off x="5925724" y="2935517"/>
            <a:ext cx="2154000" cy="531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b="1">
                <a:solidFill>
                  <a:schemeClr val="accent2"/>
                </a:solidFill>
                <a:latin typeface="Amatic SC"/>
                <a:ea typeface="Amatic SC"/>
                <a:cs typeface="Amatic SC"/>
                <a:sym typeface="Amatic SC"/>
              </a:defRPr>
            </a:lvl1pPr>
            <a:lvl2pPr lvl="1" algn="ctr" rtl="0">
              <a:lnSpc>
                <a:spcPct val="100000"/>
              </a:lnSpc>
              <a:spcBef>
                <a:spcPts val="1600"/>
              </a:spcBef>
              <a:spcAft>
                <a:spcPts val="0"/>
              </a:spcAft>
              <a:buNone/>
              <a:defRPr sz="3000" b="1">
                <a:solidFill>
                  <a:schemeClr val="accent2"/>
                </a:solidFill>
                <a:latin typeface="Amatic SC"/>
                <a:ea typeface="Amatic SC"/>
                <a:cs typeface="Amatic SC"/>
                <a:sym typeface="Amatic SC"/>
              </a:defRPr>
            </a:lvl2pPr>
            <a:lvl3pPr lvl="2" algn="ctr" rtl="0">
              <a:lnSpc>
                <a:spcPct val="100000"/>
              </a:lnSpc>
              <a:spcBef>
                <a:spcPts val="1600"/>
              </a:spcBef>
              <a:spcAft>
                <a:spcPts val="0"/>
              </a:spcAft>
              <a:buNone/>
              <a:defRPr sz="3000" b="1">
                <a:solidFill>
                  <a:schemeClr val="accent2"/>
                </a:solidFill>
                <a:latin typeface="Amatic SC"/>
                <a:ea typeface="Amatic SC"/>
                <a:cs typeface="Amatic SC"/>
                <a:sym typeface="Amatic SC"/>
              </a:defRPr>
            </a:lvl3pPr>
            <a:lvl4pPr lvl="3" algn="ctr" rtl="0">
              <a:lnSpc>
                <a:spcPct val="100000"/>
              </a:lnSpc>
              <a:spcBef>
                <a:spcPts val="1600"/>
              </a:spcBef>
              <a:spcAft>
                <a:spcPts val="0"/>
              </a:spcAft>
              <a:buNone/>
              <a:defRPr sz="3000" b="1">
                <a:solidFill>
                  <a:schemeClr val="accent2"/>
                </a:solidFill>
                <a:latin typeface="Amatic SC"/>
                <a:ea typeface="Amatic SC"/>
                <a:cs typeface="Amatic SC"/>
                <a:sym typeface="Amatic SC"/>
              </a:defRPr>
            </a:lvl4pPr>
            <a:lvl5pPr lvl="4" algn="ctr" rtl="0">
              <a:lnSpc>
                <a:spcPct val="100000"/>
              </a:lnSpc>
              <a:spcBef>
                <a:spcPts val="1600"/>
              </a:spcBef>
              <a:spcAft>
                <a:spcPts val="0"/>
              </a:spcAft>
              <a:buNone/>
              <a:defRPr sz="3000" b="1">
                <a:solidFill>
                  <a:schemeClr val="accent2"/>
                </a:solidFill>
                <a:latin typeface="Amatic SC"/>
                <a:ea typeface="Amatic SC"/>
                <a:cs typeface="Amatic SC"/>
                <a:sym typeface="Amatic SC"/>
              </a:defRPr>
            </a:lvl5pPr>
            <a:lvl6pPr lvl="5" algn="ctr" rtl="0">
              <a:lnSpc>
                <a:spcPct val="100000"/>
              </a:lnSpc>
              <a:spcBef>
                <a:spcPts val="1600"/>
              </a:spcBef>
              <a:spcAft>
                <a:spcPts val="0"/>
              </a:spcAft>
              <a:buNone/>
              <a:defRPr sz="3000" b="1">
                <a:solidFill>
                  <a:schemeClr val="accent2"/>
                </a:solidFill>
                <a:latin typeface="Amatic SC"/>
                <a:ea typeface="Amatic SC"/>
                <a:cs typeface="Amatic SC"/>
                <a:sym typeface="Amatic SC"/>
              </a:defRPr>
            </a:lvl6pPr>
            <a:lvl7pPr lvl="6" algn="ctr" rtl="0">
              <a:lnSpc>
                <a:spcPct val="100000"/>
              </a:lnSpc>
              <a:spcBef>
                <a:spcPts val="1600"/>
              </a:spcBef>
              <a:spcAft>
                <a:spcPts val="0"/>
              </a:spcAft>
              <a:buNone/>
              <a:defRPr sz="3000" b="1">
                <a:solidFill>
                  <a:schemeClr val="accent2"/>
                </a:solidFill>
                <a:latin typeface="Amatic SC"/>
                <a:ea typeface="Amatic SC"/>
                <a:cs typeface="Amatic SC"/>
                <a:sym typeface="Amatic SC"/>
              </a:defRPr>
            </a:lvl7pPr>
            <a:lvl8pPr lvl="7" algn="ctr" rtl="0">
              <a:lnSpc>
                <a:spcPct val="100000"/>
              </a:lnSpc>
              <a:spcBef>
                <a:spcPts val="1600"/>
              </a:spcBef>
              <a:spcAft>
                <a:spcPts val="0"/>
              </a:spcAft>
              <a:buNone/>
              <a:defRPr sz="3000" b="1">
                <a:solidFill>
                  <a:schemeClr val="accent2"/>
                </a:solidFill>
                <a:latin typeface="Amatic SC"/>
                <a:ea typeface="Amatic SC"/>
                <a:cs typeface="Amatic SC"/>
                <a:sym typeface="Amatic SC"/>
              </a:defRPr>
            </a:lvl8pPr>
            <a:lvl9pPr lvl="8" algn="ctr" rtl="0">
              <a:lnSpc>
                <a:spcPct val="100000"/>
              </a:lnSpc>
              <a:spcBef>
                <a:spcPts val="1600"/>
              </a:spcBef>
              <a:spcAft>
                <a:spcPts val="1600"/>
              </a:spcAft>
              <a:buNone/>
              <a:defRPr sz="3000" b="1">
                <a:solidFill>
                  <a:schemeClr val="accent2"/>
                </a:solidFill>
                <a:latin typeface="Amatic SC"/>
                <a:ea typeface="Amatic SC"/>
                <a:cs typeface="Amatic SC"/>
                <a:sym typeface="Amatic SC"/>
              </a:defRPr>
            </a:lvl9pPr>
          </a:lstStyle>
          <a:p>
            <a:endParaRPr/>
          </a:p>
        </p:txBody>
      </p:sp>
      <p:sp>
        <p:nvSpPr>
          <p:cNvPr id="176" name="Google Shape;176;p35"/>
          <p:cNvSpPr txBox="1">
            <a:spLocks noGrp="1"/>
          </p:cNvSpPr>
          <p:nvPr>
            <p:ph type="ctrTitle"/>
          </p:nvPr>
        </p:nvSpPr>
        <p:spPr>
          <a:xfrm>
            <a:off x="937625" y="532200"/>
            <a:ext cx="72687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2">
  <p:cSld name="CUSTOM_43">
    <p:spTree>
      <p:nvGrpSpPr>
        <p:cNvPr id="1" name="Shape 177"/>
        <p:cNvGrpSpPr/>
        <p:nvPr/>
      </p:nvGrpSpPr>
      <p:grpSpPr>
        <a:xfrm>
          <a:off x="0" y="0"/>
          <a:ext cx="0" cy="0"/>
          <a:chOff x="0" y="0"/>
          <a:chExt cx="0" cy="0"/>
        </a:xfrm>
      </p:grpSpPr>
      <p:pic>
        <p:nvPicPr>
          <p:cNvPr id="178" name="Google Shape;178;p36"/>
          <p:cNvPicPr preferRelativeResize="0"/>
          <p:nvPr/>
        </p:nvPicPr>
        <p:blipFill rotWithShape="1">
          <a:blip r:embed="rId2">
            <a:alphaModFix/>
          </a:blip>
          <a:srcRect/>
          <a:stretch/>
        </p:blipFill>
        <p:spPr>
          <a:xfrm>
            <a:off x="0" y="0"/>
            <a:ext cx="9144003" cy="5143496"/>
          </a:xfrm>
          <a:prstGeom prst="rect">
            <a:avLst/>
          </a:prstGeom>
          <a:noFill/>
          <a:ln>
            <a:noFill/>
          </a:ln>
        </p:spPr>
      </p:pic>
      <p:sp>
        <p:nvSpPr>
          <p:cNvPr id="179" name="Google Shape;179;p36"/>
          <p:cNvSpPr txBox="1">
            <a:spLocks noGrp="1"/>
          </p:cNvSpPr>
          <p:nvPr>
            <p:ph type="subTitle" idx="1"/>
          </p:nvPr>
        </p:nvSpPr>
        <p:spPr>
          <a:xfrm>
            <a:off x="1075225" y="3781349"/>
            <a:ext cx="2154000" cy="6201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180" name="Google Shape;180;p36"/>
          <p:cNvSpPr txBox="1">
            <a:spLocks noGrp="1"/>
          </p:cNvSpPr>
          <p:nvPr>
            <p:ph type="subTitle" idx="2"/>
          </p:nvPr>
        </p:nvSpPr>
        <p:spPr>
          <a:xfrm>
            <a:off x="3500484" y="3781349"/>
            <a:ext cx="2154000" cy="6201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181" name="Google Shape;181;p36"/>
          <p:cNvSpPr txBox="1">
            <a:spLocks noGrp="1"/>
          </p:cNvSpPr>
          <p:nvPr>
            <p:ph type="subTitle" idx="3"/>
          </p:nvPr>
        </p:nvSpPr>
        <p:spPr>
          <a:xfrm>
            <a:off x="5925725" y="3781349"/>
            <a:ext cx="2154000" cy="6201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182" name="Google Shape;182;p36"/>
          <p:cNvSpPr txBox="1">
            <a:spLocks noGrp="1"/>
          </p:cNvSpPr>
          <p:nvPr>
            <p:ph type="subTitle" idx="4"/>
          </p:nvPr>
        </p:nvSpPr>
        <p:spPr>
          <a:xfrm>
            <a:off x="1075225" y="3316517"/>
            <a:ext cx="2154000" cy="531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b="1">
                <a:solidFill>
                  <a:schemeClr val="accent4"/>
                </a:solidFill>
                <a:latin typeface="Amatic SC"/>
                <a:ea typeface="Amatic SC"/>
                <a:cs typeface="Amatic SC"/>
                <a:sym typeface="Amatic SC"/>
              </a:defRPr>
            </a:lvl1pPr>
            <a:lvl2pPr lvl="1" algn="ctr" rtl="0">
              <a:lnSpc>
                <a:spcPct val="100000"/>
              </a:lnSpc>
              <a:spcBef>
                <a:spcPts val="1600"/>
              </a:spcBef>
              <a:spcAft>
                <a:spcPts val="0"/>
              </a:spcAft>
              <a:buNone/>
              <a:defRPr sz="3000" b="1">
                <a:solidFill>
                  <a:schemeClr val="accent4"/>
                </a:solidFill>
                <a:latin typeface="Amatic SC"/>
                <a:ea typeface="Amatic SC"/>
                <a:cs typeface="Amatic SC"/>
                <a:sym typeface="Amatic SC"/>
              </a:defRPr>
            </a:lvl2pPr>
            <a:lvl3pPr lvl="2" algn="ctr" rtl="0">
              <a:lnSpc>
                <a:spcPct val="100000"/>
              </a:lnSpc>
              <a:spcBef>
                <a:spcPts val="1600"/>
              </a:spcBef>
              <a:spcAft>
                <a:spcPts val="0"/>
              </a:spcAft>
              <a:buNone/>
              <a:defRPr sz="3000" b="1">
                <a:solidFill>
                  <a:schemeClr val="accent4"/>
                </a:solidFill>
                <a:latin typeface="Amatic SC"/>
                <a:ea typeface="Amatic SC"/>
                <a:cs typeface="Amatic SC"/>
                <a:sym typeface="Amatic SC"/>
              </a:defRPr>
            </a:lvl3pPr>
            <a:lvl4pPr lvl="3" algn="ctr" rtl="0">
              <a:lnSpc>
                <a:spcPct val="100000"/>
              </a:lnSpc>
              <a:spcBef>
                <a:spcPts val="1600"/>
              </a:spcBef>
              <a:spcAft>
                <a:spcPts val="0"/>
              </a:spcAft>
              <a:buNone/>
              <a:defRPr sz="3000" b="1">
                <a:solidFill>
                  <a:schemeClr val="accent4"/>
                </a:solidFill>
                <a:latin typeface="Amatic SC"/>
                <a:ea typeface="Amatic SC"/>
                <a:cs typeface="Amatic SC"/>
                <a:sym typeface="Amatic SC"/>
              </a:defRPr>
            </a:lvl4pPr>
            <a:lvl5pPr lvl="4" algn="ctr" rtl="0">
              <a:lnSpc>
                <a:spcPct val="100000"/>
              </a:lnSpc>
              <a:spcBef>
                <a:spcPts val="1600"/>
              </a:spcBef>
              <a:spcAft>
                <a:spcPts val="0"/>
              </a:spcAft>
              <a:buNone/>
              <a:defRPr sz="3000" b="1">
                <a:solidFill>
                  <a:schemeClr val="accent4"/>
                </a:solidFill>
                <a:latin typeface="Amatic SC"/>
                <a:ea typeface="Amatic SC"/>
                <a:cs typeface="Amatic SC"/>
                <a:sym typeface="Amatic SC"/>
              </a:defRPr>
            </a:lvl5pPr>
            <a:lvl6pPr lvl="5" algn="ctr" rtl="0">
              <a:lnSpc>
                <a:spcPct val="100000"/>
              </a:lnSpc>
              <a:spcBef>
                <a:spcPts val="1600"/>
              </a:spcBef>
              <a:spcAft>
                <a:spcPts val="0"/>
              </a:spcAft>
              <a:buNone/>
              <a:defRPr sz="3000" b="1">
                <a:solidFill>
                  <a:schemeClr val="accent4"/>
                </a:solidFill>
                <a:latin typeface="Amatic SC"/>
                <a:ea typeface="Amatic SC"/>
                <a:cs typeface="Amatic SC"/>
                <a:sym typeface="Amatic SC"/>
              </a:defRPr>
            </a:lvl6pPr>
            <a:lvl7pPr lvl="6" algn="ctr" rtl="0">
              <a:lnSpc>
                <a:spcPct val="100000"/>
              </a:lnSpc>
              <a:spcBef>
                <a:spcPts val="1600"/>
              </a:spcBef>
              <a:spcAft>
                <a:spcPts val="0"/>
              </a:spcAft>
              <a:buNone/>
              <a:defRPr sz="3000" b="1">
                <a:solidFill>
                  <a:schemeClr val="accent4"/>
                </a:solidFill>
                <a:latin typeface="Amatic SC"/>
                <a:ea typeface="Amatic SC"/>
                <a:cs typeface="Amatic SC"/>
                <a:sym typeface="Amatic SC"/>
              </a:defRPr>
            </a:lvl7pPr>
            <a:lvl8pPr lvl="7" algn="ctr" rtl="0">
              <a:lnSpc>
                <a:spcPct val="100000"/>
              </a:lnSpc>
              <a:spcBef>
                <a:spcPts val="1600"/>
              </a:spcBef>
              <a:spcAft>
                <a:spcPts val="0"/>
              </a:spcAft>
              <a:buNone/>
              <a:defRPr sz="3000" b="1">
                <a:solidFill>
                  <a:schemeClr val="accent4"/>
                </a:solidFill>
                <a:latin typeface="Amatic SC"/>
                <a:ea typeface="Amatic SC"/>
                <a:cs typeface="Amatic SC"/>
                <a:sym typeface="Amatic SC"/>
              </a:defRPr>
            </a:lvl8pPr>
            <a:lvl9pPr lvl="8" algn="ctr" rtl="0">
              <a:lnSpc>
                <a:spcPct val="100000"/>
              </a:lnSpc>
              <a:spcBef>
                <a:spcPts val="1600"/>
              </a:spcBef>
              <a:spcAft>
                <a:spcPts val="1600"/>
              </a:spcAft>
              <a:buNone/>
              <a:defRPr sz="3000" b="1">
                <a:solidFill>
                  <a:schemeClr val="accent4"/>
                </a:solidFill>
                <a:latin typeface="Amatic SC"/>
                <a:ea typeface="Amatic SC"/>
                <a:cs typeface="Amatic SC"/>
                <a:sym typeface="Amatic SC"/>
              </a:defRPr>
            </a:lvl9pPr>
          </a:lstStyle>
          <a:p>
            <a:endParaRPr/>
          </a:p>
        </p:txBody>
      </p:sp>
      <p:sp>
        <p:nvSpPr>
          <p:cNvPr id="183" name="Google Shape;183;p36"/>
          <p:cNvSpPr txBox="1">
            <a:spLocks noGrp="1"/>
          </p:cNvSpPr>
          <p:nvPr>
            <p:ph type="subTitle" idx="5"/>
          </p:nvPr>
        </p:nvSpPr>
        <p:spPr>
          <a:xfrm>
            <a:off x="3500484" y="3316517"/>
            <a:ext cx="2154000" cy="531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b="1">
                <a:solidFill>
                  <a:schemeClr val="accent6"/>
                </a:solidFill>
                <a:latin typeface="Amatic SC"/>
                <a:ea typeface="Amatic SC"/>
                <a:cs typeface="Amatic SC"/>
                <a:sym typeface="Amatic SC"/>
              </a:defRPr>
            </a:lvl1pPr>
            <a:lvl2pPr lvl="1"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2pPr>
            <a:lvl3pPr lvl="2"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3pPr>
            <a:lvl4pPr lvl="3"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4pPr>
            <a:lvl5pPr lvl="4"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5pPr>
            <a:lvl6pPr lvl="5"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6pPr>
            <a:lvl7pPr lvl="6"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7pPr>
            <a:lvl8pPr lvl="7"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8pPr>
            <a:lvl9pPr lvl="8" algn="ctr" rtl="0">
              <a:lnSpc>
                <a:spcPct val="100000"/>
              </a:lnSpc>
              <a:spcBef>
                <a:spcPts val="1600"/>
              </a:spcBef>
              <a:spcAft>
                <a:spcPts val="1600"/>
              </a:spcAft>
              <a:buNone/>
              <a:defRPr sz="3000" b="1">
                <a:solidFill>
                  <a:schemeClr val="accent6"/>
                </a:solidFill>
                <a:latin typeface="Amatic SC"/>
                <a:ea typeface="Amatic SC"/>
                <a:cs typeface="Amatic SC"/>
                <a:sym typeface="Amatic SC"/>
              </a:defRPr>
            </a:lvl9pPr>
          </a:lstStyle>
          <a:p>
            <a:endParaRPr/>
          </a:p>
        </p:txBody>
      </p:sp>
      <p:sp>
        <p:nvSpPr>
          <p:cNvPr id="184" name="Google Shape;184;p36"/>
          <p:cNvSpPr txBox="1">
            <a:spLocks noGrp="1"/>
          </p:cNvSpPr>
          <p:nvPr>
            <p:ph type="subTitle" idx="6"/>
          </p:nvPr>
        </p:nvSpPr>
        <p:spPr>
          <a:xfrm>
            <a:off x="5925725" y="3316517"/>
            <a:ext cx="2154000" cy="531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b="1">
                <a:solidFill>
                  <a:schemeClr val="accent2"/>
                </a:solidFill>
                <a:latin typeface="Amatic SC"/>
                <a:ea typeface="Amatic SC"/>
                <a:cs typeface="Amatic SC"/>
                <a:sym typeface="Amatic SC"/>
              </a:defRPr>
            </a:lvl1pPr>
            <a:lvl2pPr lvl="1" algn="ctr" rtl="0">
              <a:lnSpc>
                <a:spcPct val="100000"/>
              </a:lnSpc>
              <a:spcBef>
                <a:spcPts val="1600"/>
              </a:spcBef>
              <a:spcAft>
                <a:spcPts val="0"/>
              </a:spcAft>
              <a:buNone/>
              <a:defRPr sz="3000" b="1">
                <a:solidFill>
                  <a:schemeClr val="accent2"/>
                </a:solidFill>
                <a:latin typeface="Amatic SC"/>
                <a:ea typeface="Amatic SC"/>
                <a:cs typeface="Amatic SC"/>
                <a:sym typeface="Amatic SC"/>
              </a:defRPr>
            </a:lvl2pPr>
            <a:lvl3pPr lvl="2" algn="ctr" rtl="0">
              <a:lnSpc>
                <a:spcPct val="100000"/>
              </a:lnSpc>
              <a:spcBef>
                <a:spcPts val="1600"/>
              </a:spcBef>
              <a:spcAft>
                <a:spcPts val="0"/>
              </a:spcAft>
              <a:buNone/>
              <a:defRPr sz="3000" b="1">
                <a:solidFill>
                  <a:schemeClr val="accent2"/>
                </a:solidFill>
                <a:latin typeface="Amatic SC"/>
                <a:ea typeface="Amatic SC"/>
                <a:cs typeface="Amatic SC"/>
                <a:sym typeface="Amatic SC"/>
              </a:defRPr>
            </a:lvl3pPr>
            <a:lvl4pPr lvl="3" algn="ctr" rtl="0">
              <a:lnSpc>
                <a:spcPct val="100000"/>
              </a:lnSpc>
              <a:spcBef>
                <a:spcPts val="1600"/>
              </a:spcBef>
              <a:spcAft>
                <a:spcPts val="0"/>
              </a:spcAft>
              <a:buNone/>
              <a:defRPr sz="3000" b="1">
                <a:solidFill>
                  <a:schemeClr val="accent2"/>
                </a:solidFill>
                <a:latin typeface="Amatic SC"/>
                <a:ea typeface="Amatic SC"/>
                <a:cs typeface="Amatic SC"/>
                <a:sym typeface="Amatic SC"/>
              </a:defRPr>
            </a:lvl4pPr>
            <a:lvl5pPr lvl="4" algn="ctr" rtl="0">
              <a:lnSpc>
                <a:spcPct val="100000"/>
              </a:lnSpc>
              <a:spcBef>
                <a:spcPts val="1600"/>
              </a:spcBef>
              <a:spcAft>
                <a:spcPts val="0"/>
              </a:spcAft>
              <a:buNone/>
              <a:defRPr sz="3000" b="1">
                <a:solidFill>
                  <a:schemeClr val="accent2"/>
                </a:solidFill>
                <a:latin typeface="Amatic SC"/>
                <a:ea typeface="Amatic SC"/>
                <a:cs typeface="Amatic SC"/>
                <a:sym typeface="Amatic SC"/>
              </a:defRPr>
            </a:lvl5pPr>
            <a:lvl6pPr lvl="5" algn="ctr" rtl="0">
              <a:lnSpc>
                <a:spcPct val="100000"/>
              </a:lnSpc>
              <a:spcBef>
                <a:spcPts val="1600"/>
              </a:spcBef>
              <a:spcAft>
                <a:spcPts val="0"/>
              </a:spcAft>
              <a:buNone/>
              <a:defRPr sz="3000" b="1">
                <a:solidFill>
                  <a:schemeClr val="accent2"/>
                </a:solidFill>
                <a:latin typeface="Amatic SC"/>
                <a:ea typeface="Amatic SC"/>
                <a:cs typeface="Amatic SC"/>
                <a:sym typeface="Amatic SC"/>
              </a:defRPr>
            </a:lvl6pPr>
            <a:lvl7pPr lvl="6" algn="ctr" rtl="0">
              <a:lnSpc>
                <a:spcPct val="100000"/>
              </a:lnSpc>
              <a:spcBef>
                <a:spcPts val="1600"/>
              </a:spcBef>
              <a:spcAft>
                <a:spcPts val="0"/>
              </a:spcAft>
              <a:buNone/>
              <a:defRPr sz="3000" b="1">
                <a:solidFill>
                  <a:schemeClr val="accent2"/>
                </a:solidFill>
                <a:latin typeface="Amatic SC"/>
                <a:ea typeface="Amatic SC"/>
                <a:cs typeface="Amatic SC"/>
                <a:sym typeface="Amatic SC"/>
              </a:defRPr>
            </a:lvl7pPr>
            <a:lvl8pPr lvl="7" algn="ctr" rtl="0">
              <a:lnSpc>
                <a:spcPct val="100000"/>
              </a:lnSpc>
              <a:spcBef>
                <a:spcPts val="1600"/>
              </a:spcBef>
              <a:spcAft>
                <a:spcPts val="0"/>
              </a:spcAft>
              <a:buNone/>
              <a:defRPr sz="3000" b="1">
                <a:solidFill>
                  <a:schemeClr val="accent2"/>
                </a:solidFill>
                <a:latin typeface="Amatic SC"/>
                <a:ea typeface="Amatic SC"/>
                <a:cs typeface="Amatic SC"/>
                <a:sym typeface="Amatic SC"/>
              </a:defRPr>
            </a:lvl8pPr>
            <a:lvl9pPr lvl="8" algn="ctr" rtl="0">
              <a:lnSpc>
                <a:spcPct val="100000"/>
              </a:lnSpc>
              <a:spcBef>
                <a:spcPts val="1600"/>
              </a:spcBef>
              <a:spcAft>
                <a:spcPts val="1600"/>
              </a:spcAft>
              <a:buNone/>
              <a:defRPr sz="3000" b="1">
                <a:solidFill>
                  <a:schemeClr val="accent2"/>
                </a:solidFill>
                <a:latin typeface="Amatic SC"/>
                <a:ea typeface="Amatic SC"/>
                <a:cs typeface="Amatic SC"/>
                <a:sym typeface="Amatic SC"/>
              </a:defRPr>
            </a:lvl9pPr>
          </a:lstStyle>
          <a:p>
            <a:endParaRPr/>
          </a:p>
        </p:txBody>
      </p:sp>
      <p:sp>
        <p:nvSpPr>
          <p:cNvPr id="185" name="Google Shape;185;p36"/>
          <p:cNvSpPr txBox="1">
            <a:spLocks noGrp="1"/>
          </p:cNvSpPr>
          <p:nvPr>
            <p:ph type="ctrTitle"/>
          </p:nvPr>
        </p:nvSpPr>
        <p:spPr>
          <a:xfrm>
            <a:off x="937625" y="532200"/>
            <a:ext cx="72687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CUSTOM_31">
    <p:spTree>
      <p:nvGrpSpPr>
        <p:cNvPr id="1" name="Shape 186"/>
        <p:cNvGrpSpPr/>
        <p:nvPr/>
      </p:nvGrpSpPr>
      <p:grpSpPr>
        <a:xfrm>
          <a:off x="0" y="0"/>
          <a:ext cx="0" cy="0"/>
          <a:chOff x="0" y="0"/>
          <a:chExt cx="0" cy="0"/>
        </a:xfrm>
      </p:grpSpPr>
      <p:pic>
        <p:nvPicPr>
          <p:cNvPr id="187" name="Google Shape;187;p37"/>
          <p:cNvPicPr preferRelativeResize="0"/>
          <p:nvPr/>
        </p:nvPicPr>
        <p:blipFill rotWithShape="1">
          <a:blip r:embed="rId2">
            <a:alphaModFix/>
          </a:blip>
          <a:srcRect/>
          <a:stretch/>
        </p:blipFill>
        <p:spPr>
          <a:xfrm>
            <a:off x="0" y="0"/>
            <a:ext cx="9144004" cy="5143502"/>
          </a:xfrm>
          <a:prstGeom prst="rect">
            <a:avLst/>
          </a:prstGeom>
          <a:noFill/>
          <a:ln>
            <a:noFill/>
          </a:ln>
        </p:spPr>
      </p:pic>
      <p:sp>
        <p:nvSpPr>
          <p:cNvPr id="188" name="Google Shape;188;p37"/>
          <p:cNvSpPr txBox="1">
            <a:spLocks noGrp="1"/>
          </p:cNvSpPr>
          <p:nvPr>
            <p:ph type="subTitle" idx="1"/>
          </p:nvPr>
        </p:nvSpPr>
        <p:spPr>
          <a:xfrm>
            <a:off x="1020025" y="3619760"/>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189" name="Google Shape;189;p37"/>
          <p:cNvSpPr txBox="1">
            <a:spLocks noGrp="1"/>
          </p:cNvSpPr>
          <p:nvPr>
            <p:ph type="subTitle" idx="2"/>
          </p:nvPr>
        </p:nvSpPr>
        <p:spPr>
          <a:xfrm>
            <a:off x="3490135" y="3619760"/>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190" name="Google Shape;190;p37"/>
          <p:cNvSpPr txBox="1">
            <a:spLocks noGrp="1"/>
          </p:cNvSpPr>
          <p:nvPr>
            <p:ph type="subTitle" idx="3"/>
          </p:nvPr>
        </p:nvSpPr>
        <p:spPr>
          <a:xfrm>
            <a:off x="5969975" y="3619760"/>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191" name="Google Shape;191;p37"/>
          <p:cNvSpPr txBox="1">
            <a:spLocks noGrp="1"/>
          </p:cNvSpPr>
          <p:nvPr>
            <p:ph type="subTitle" idx="4"/>
          </p:nvPr>
        </p:nvSpPr>
        <p:spPr>
          <a:xfrm>
            <a:off x="1020025" y="2213562"/>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192" name="Google Shape;192;p37"/>
          <p:cNvSpPr txBox="1">
            <a:spLocks noGrp="1"/>
          </p:cNvSpPr>
          <p:nvPr>
            <p:ph type="subTitle" idx="5"/>
          </p:nvPr>
        </p:nvSpPr>
        <p:spPr>
          <a:xfrm>
            <a:off x="3490135" y="2213562"/>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193" name="Google Shape;193;p37"/>
          <p:cNvSpPr txBox="1">
            <a:spLocks noGrp="1"/>
          </p:cNvSpPr>
          <p:nvPr>
            <p:ph type="subTitle" idx="6"/>
          </p:nvPr>
        </p:nvSpPr>
        <p:spPr>
          <a:xfrm>
            <a:off x="5969975" y="2213562"/>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194" name="Google Shape;194;p37"/>
          <p:cNvSpPr txBox="1">
            <a:spLocks noGrp="1"/>
          </p:cNvSpPr>
          <p:nvPr>
            <p:ph type="subTitle" idx="7"/>
          </p:nvPr>
        </p:nvSpPr>
        <p:spPr>
          <a:xfrm>
            <a:off x="1020025" y="2885090"/>
            <a:ext cx="2154000" cy="754800"/>
          </a:xfrm>
          <a:prstGeom prst="rect">
            <a:avLst/>
          </a:prstGeom>
          <a:noFill/>
        </p:spPr>
        <p:txBody>
          <a:bodyPr spcFirstLastPara="1" wrap="square" lIns="91425" tIns="274300" rIns="91425" bIns="0" anchor="t" anchorCtr="0">
            <a:noAutofit/>
          </a:bodyPr>
          <a:lstStyle>
            <a:lvl1pPr lvl="0" algn="ctr" rtl="0">
              <a:lnSpc>
                <a:spcPct val="100000"/>
              </a:lnSpc>
              <a:spcBef>
                <a:spcPts val="0"/>
              </a:spcBef>
              <a:spcAft>
                <a:spcPts val="0"/>
              </a:spcAft>
              <a:buNone/>
              <a:defRPr sz="3000" b="1">
                <a:solidFill>
                  <a:schemeClr val="accent6"/>
                </a:solidFill>
                <a:latin typeface="Amatic SC"/>
                <a:ea typeface="Amatic SC"/>
                <a:cs typeface="Amatic SC"/>
                <a:sym typeface="Amatic SC"/>
              </a:defRPr>
            </a:lvl1pPr>
            <a:lvl2pPr lvl="1"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2pPr>
            <a:lvl3pPr lvl="2"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3pPr>
            <a:lvl4pPr lvl="3"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4pPr>
            <a:lvl5pPr lvl="4"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5pPr>
            <a:lvl6pPr lvl="5"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6pPr>
            <a:lvl7pPr lvl="6"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7pPr>
            <a:lvl8pPr lvl="7"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8pPr>
            <a:lvl9pPr lvl="8" algn="ctr" rtl="0">
              <a:lnSpc>
                <a:spcPct val="100000"/>
              </a:lnSpc>
              <a:spcBef>
                <a:spcPts val="1600"/>
              </a:spcBef>
              <a:spcAft>
                <a:spcPts val="1600"/>
              </a:spcAft>
              <a:buNone/>
              <a:defRPr sz="3000" b="1">
                <a:solidFill>
                  <a:schemeClr val="accent6"/>
                </a:solidFill>
                <a:latin typeface="Amatic SC"/>
                <a:ea typeface="Amatic SC"/>
                <a:cs typeface="Amatic SC"/>
                <a:sym typeface="Amatic SC"/>
              </a:defRPr>
            </a:lvl9pPr>
          </a:lstStyle>
          <a:p>
            <a:endParaRPr/>
          </a:p>
        </p:txBody>
      </p:sp>
      <p:sp>
        <p:nvSpPr>
          <p:cNvPr id="195" name="Google Shape;195;p37"/>
          <p:cNvSpPr txBox="1">
            <a:spLocks noGrp="1"/>
          </p:cNvSpPr>
          <p:nvPr>
            <p:ph type="subTitle" idx="8"/>
          </p:nvPr>
        </p:nvSpPr>
        <p:spPr>
          <a:xfrm>
            <a:off x="3490135" y="2885090"/>
            <a:ext cx="2154000" cy="754800"/>
          </a:xfrm>
          <a:prstGeom prst="rect">
            <a:avLst/>
          </a:prstGeom>
          <a:noFill/>
        </p:spPr>
        <p:txBody>
          <a:bodyPr spcFirstLastPara="1" wrap="square" lIns="91425" tIns="274300" rIns="91425" bIns="0" anchor="t" anchorCtr="0">
            <a:noAutofit/>
          </a:bodyPr>
          <a:lstStyle>
            <a:lvl1pPr lvl="0" algn="ctr" rtl="0">
              <a:lnSpc>
                <a:spcPct val="100000"/>
              </a:lnSpc>
              <a:spcBef>
                <a:spcPts val="0"/>
              </a:spcBef>
              <a:spcAft>
                <a:spcPts val="0"/>
              </a:spcAft>
              <a:buNone/>
              <a:defRPr sz="3000" b="1">
                <a:solidFill>
                  <a:schemeClr val="accent6"/>
                </a:solidFill>
                <a:latin typeface="Amatic SC"/>
                <a:ea typeface="Amatic SC"/>
                <a:cs typeface="Amatic SC"/>
                <a:sym typeface="Amatic SC"/>
              </a:defRPr>
            </a:lvl1pPr>
            <a:lvl2pPr lvl="1"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2pPr>
            <a:lvl3pPr lvl="2"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3pPr>
            <a:lvl4pPr lvl="3"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4pPr>
            <a:lvl5pPr lvl="4"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5pPr>
            <a:lvl6pPr lvl="5"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6pPr>
            <a:lvl7pPr lvl="6"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7pPr>
            <a:lvl8pPr lvl="7"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8pPr>
            <a:lvl9pPr lvl="8" algn="ctr" rtl="0">
              <a:lnSpc>
                <a:spcPct val="100000"/>
              </a:lnSpc>
              <a:spcBef>
                <a:spcPts val="1600"/>
              </a:spcBef>
              <a:spcAft>
                <a:spcPts val="1600"/>
              </a:spcAft>
              <a:buNone/>
              <a:defRPr sz="3000" b="1">
                <a:solidFill>
                  <a:schemeClr val="accent6"/>
                </a:solidFill>
                <a:latin typeface="Amatic SC"/>
                <a:ea typeface="Amatic SC"/>
                <a:cs typeface="Amatic SC"/>
                <a:sym typeface="Amatic SC"/>
              </a:defRPr>
            </a:lvl9pPr>
          </a:lstStyle>
          <a:p>
            <a:endParaRPr/>
          </a:p>
        </p:txBody>
      </p:sp>
      <p:sp>
        <p:nvSpPr>
          <p:cNvPr id="196" name="Google Shape;196;p37"/>
          <p:cNvSpPr txBox="1">
            <a:spLocks noGrp="1"/>
          </p:cNvSpPr>
          <p:nvPr>
            <p:ph type="subTitle" idx="9"/>
          </p:nvPr>
        </p:nvSpPr>
        <p:spPr>
          <a:xfrm>
            <a:off x="5969975" y="2885090"/>
            <a:ext cx="2154000" cy="754800"/>
          </a:xfrm>
          <a:prstGeom prst="rect">
            <a:avLst/>
          </a:prstGeom>
          <a:noFill/>
        </p:spPr>
        <p:txBody>
          <a:bodyPr spcFirstLastPara="1" wrap="square" lIns="91425" tIns="274300" rIns="91425" bIns="0" anchor="t" anchorCtr="0">
            <a:noAutofit/>
          </a:bodyPr>
          <a:lstStyle>
            <a:lvl1pPr lvl="0" algn="ctr" rtl="0">
              <a:lnSpc>
                <a:spcPct val="100000"/>
              </a:lnSpc>
              <a:spcBef>
                <a:spcPts val="0"/>
              </a:spcBef>
              <a:spcAft>
                <a:spcPts val="0"/>
              </a:spcAft>
              <a:buNone/>
              <a:defRPr sz="3000" b="1">
                <a:solidFill>
                  <a:schemeClr val="accent6"/>
                </a:solidFill>
                <a:latin typeface="Amatic SC"/>
                <a:ea typeface="Amatic SC"/>
                <a:cs typeface="Amatic SC"/>
                <a:sym typeface="Amatic SC"/>
              </a:defRPr>
            </a:lvl1pPr>
            <a:lvl2pPr lvl="1"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2pPr>
            <a:lvl3pPr lvl="2"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3pPr>
            <a:lvl4pPr lvl="3"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4pPr>
            <a:lvl5pPr lvl="4"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5pPr>
            <a:lvl6pPr lvl="5"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6pPr>
            <a:lvl7pPr lvl="6"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7pPr>
            <a:lvl8pPr lvl="7"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8pPr>
            <a:lvl9pPr lvl="8" algn="ctr" rtl="0">
              <a:lnSpc>
                <a:spcPct val="100000"/>
              </a:lnSpc>
              <a:spcBef>
                <a:spcPts val="1600"/>
              </a:spcBef>
              <a:spcAft>
                <a:spcPts val="1600"/>
              </a:spcAft>
              <a:buNone/>
              <a:defRPr sz="3000" b="1">
                <a:solidFill>
                  <a:schemeClr val="accent6"/>
                </a:solidFill>
                <a:latin typeface="Amatic SC"/>
                <a:ea typeface="Amatic SC"/>
                <a:cs typeface="Amatic SC"/>
                <a:sym typeface="Amatic SC"/>
              </a:defRPr>
            </a:lvl9pPr>
          </a:lstStyle>
          <a:p>
            <a:endParaRPr/>
          </a:p>
        </p:txBody>
      </p:sp>
      <p:sp>
        <p:nvSpPr>
          <p:cNvPr id="197" name="Google Shape;197;p37"/>
          <p:cNvSpPr txBox="1">
            <a:spLocks noGrp="1"/>
          </p:cNvSpPr>
          <p:nvPr>
            <p:ph type="subTitle" idx="13"/>
          </p:nvPr>
        </p:nvSpPr>
        <p:spPr>
          <a:xfrm>
            <a:off x="1020025" y="1471446"/>
            <a:ext cx="2154000" cy="735600"/>
          </a:xfrm>
          <a:prstGeom prst="rect">
            <a:avLst/>
          </a:prstGeom>
          <a:noFill/>
        </p:spPr>
        <p:txBody>
          <a:bodyPr spcFirstLastPara="1" wrap="square" lIns="91425" tIns="274300" rIns="91425" bIns="0" anchor="t" anchorCtr="0">
            <a:noAutofit/>
          </a:bodyPr>
          <a:lstStyle>
            <a:lvl1pPr lvl="0" algn="ctr" rtl="0">
              <a:lnSpc>
                <a:spcPct val="100000"/>
              </a:lnSpc>
              <a:spcBef>
                <a:spcPts val="0"/>
              </a:spcBef>
              <a:spcAft>
                <a:spcPts val="0"/>
              </a:spcAft>
              <a:buNone/>
              <a:defRPr sz="3000" b="1">
                <a:solidFill>
                  <a:schemeClr val="accent6"/>
                </a:solidFill>
                <a:latin typeface="Amatic SC"/>
                <a:ea typeface="Amatic SC"/>
                <a:cs typeface="Amatic SC"/>
                <a:sym typeface="Amatic SC"/>
              </a:defRPr>
            </a:lvl1pPr>
            <a:lvl2pPr lvl="1"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2pPr>
            <a:lvl3pPr lvl="2"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3pPr>
            <a:lvl4pPr lvl="3"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4pPr>
            <a:lvl5pPr lvl="4"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5pPr>
            <a:lvl6pPr lvl="5"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6pPr>
            <a:lvl7pPr lvl="6"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7pPr>
            <a:lvl8pPr lvl="7"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8pPr>
            <a:lvl9pPr lvl="8" algn="ctr" rtl="0">
              <a:lnSpc>
                <a:spcPct val="100000"/>
              </a:lnSpc>
              <a:spcBef>
                <a:spcPts val="1600"/>
              </a:spcBef>
              <a:spcAft>
                <a:spcPts val="1600"/>
              </a:spcAft>
              <a:buNone/>
              <a:defRPr sz="3000" b="1">
                <a:solidFill>
                  <a:schemeClr val="accent6"/>
                </a:solidFill>
                <a:latin typeface="Amatic SC"/>
                <a:ea typeface="Amatic SC"/>
                <a:cs typeface="Amatic SC"/>
                <a:sym typeface="Amatic SC"/>
              </a:defRPr>
            </a:lvl9pPr>
          </a:lstStyle>
          <a:p>
            <a:endParaRPr/>
          </a:p>
        </p:txBody>
      </p:sp>
      <p:sp>
        <p:nvSpPr>
          <p:cNvPr id="198" name="Google Shape;198;p37"/>
          <p:cNvSpPr txBox="1">
            <a:spLocks noGrp="1"/>
          </p:cNvSpPr>
          <p:nvPr>
            <p:ph type="subTitle" idx="14"/>
          </p:nvPr>
        </p:nvSpPr>
        <p:spPr>
          <a:xfrm>
            <a:off x="3490135" y="1471446"/>
            <a:ext cx="2154000" cy="735600"/>
          </a:xfrm>
          <a:prstGeom prst="rect">
            <a:avLst/>
          </a:prstGeom>
          <a:noFill/>
        </p:spPr>
        <p:txBody>
          <a:bodyPr spcFirstLastPara="1" wrap="square" lIns="91425" tIns="274300" rIns="91425" bIns="0" anchor="t" anchorCtr="0">
            <a:noAutofit/>
          </a:bodyPr>
          <a:lstStyle>
            <a:lvl1pPr lvl="0" algn="ctr" rtl="0">
              <a:lnSpc>
                <a:spcPct val="100000"/>
              </a:lnSpc>
              <a:spcBef>
                <a:spcPts val="0"/>
              </a:spcBef>
              <a:spcAft>
                <a:spcPts val="0"/>
              </a:spcAft>
              <a:buNone/>
              <a:defRPr sz="3000" b="1">
                <a:solidFill>
                  <a:schemeClr val="accent6"/>
                </a:solidFill>
                <a:latin typeface="Amatic SC"/>
                <a:ea typeface="Amatic SC"/>
                <a:cs typeface="Amatic SC"/>
                <a:sym typeface="Amatic SC"/>
              </a:defRPr>
            </a:lvl1pPr>
            <a:lvl2pPr lvl="1"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2pPr>
            <a:lvl3pPr lvl="2"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3pPr>
            <a:lvl4pPr lvl="3"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4pPr>
            <a:lvl5pPr lvl="4"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5pPr>
            <a:lvl6pPr lvl="5"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6pPr>
            <a:lvl7pPr lvl="6"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7pPr>
            <a:lvl8pPr lvl="7"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8pPr>
            <a:lvl9pPr lvl="8" algn="ctr" rtl="0">
              <a:lnSpc>
                <a:spcPct val="100000"/>
              </a:lnSpc>
              <a:spcBef>
                <a:spcPts val="1600"/>
              </a:spcBef>
              <a:spcAft>
                <a:spcPts val="1600"/>
              </a:spcAft>
              <a:buNone/>
              <a:defRPr sz="3000" b="1">
                <a:solidFill>
                  <a:schemeClr val="accent6"/>
                </a:solidFill>
                <a:latin typeface="Amatic SC"/>
                <a:ea typeface="Amatic SC"/>
                <a:cs typeface="Amatic SC"/>
                <a:sym typeface="Amatic SC"/>
              </a:defRPr>
            </a:lvl9pPr>
          </a:lstStyle>
          <a:p>
            <a:endParaRPr/>
          </a:p>
        </p:txBody>
      </p:sp>
      <p:sp>
        <p:nvSpPr>
          <p:cNvPr id="199" name="Google Shape;199;p37"/>
          <p:cNvSpPr txBox="1">
            <a:spLocks noGrp="1"/>
          </p:cNvSpPr>
          <p:nvPr>
            <p:ph type="subTitle" idx="15"/>
          </p:nvPr>
        </p:nvSpPr>
        <p:spPr>
          <a:xfrm>
            <a:off x="5960225" y="1490701"/>
            <a:ext cx="2154000" cy="735600"/>
          </a:xfrm>
          <a:prstGeom prst="rect">
            <a:avLst/>
          </a:prstGeom>
          <a:noFill/>
        </p:spPr>
        <p:txBody>
          <a:bodyPr spcFirstLastPara="1" wrap="square" lIns="91425" tIns="274300" rIns="91425" bIns="0" anchor="t" anchorCtr="0">
            <a:noAutofit/>
          </a:bodyPr>
          <a:lstStyle>
            <a:lvl1pPr lvl="0" algn="ctr" rtl="0">
              <a:lnSpc>
                <a:spcPct val="100000"/>
              </a:lnSpc>
              <a:spcBef>
                <a:spcPts val="0"/>
              </a:spcBef>
              <a:spcAft>
                <a:spcPts val="0"/>
              </a:spcAft>
              <a:buNone/>
              <a:defRPr sz="3000" b="1">
                <a:solidFill>
                  <a:schemeClr val="accent6"/>
                </a:solidFill>
                <a:latin typeface="Amatic SC"/>
                <a:ea typeface="Amatic SC"/>
                <a:cs typeface="Amatic SC"/>
                <a:sym typeface="Amatic SC"/>
              </a:defRPr>
            </a:lvl1pPr>
            <a:lvl2pPr lvl="1"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2pPr>
            <a:lvl3pPr lvl="2"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3pPr>
            <a:lvl4pPr lvl="3"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4pPr>
            <a:lvl5pPr lvl="4"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5pPr>
            <a:lvl6pPr lvl="5"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6pPr>
            <a:lvl7pPr lvl="6"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7pPr>
            <a:lvl8pPr lvl="7"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8pPr>
            <a:lvl9pPr lvl="8" algn="ctr" rtl="0">
              <a:lnSpc>
                <a:spcPct val="100000"/>
              </a:lnSpc>
              <a:spcBef>
                <a:spcPts val="1600"/>
              </a:spcBef>
              <a:spcAft>
                <a:spcPts val="1600"/>
              </a:spcAft>
              <a:buNone/>
              <a:defRPr sz="3000" b="1">
                <a:solidFill>
                  <a:schemeClr val="accent6"/>
                </a:solidFill>
                <a:latin typeface="Amatic SC"/>
                <a:ea typeface="Amatic SC"/>
                <a:cs typeface="Amatic SC"/>
                <a:sym typeface="Amatic SC"/>
              </a:defRPr>
            </a:lvl9pPr>
          </a:lstStyle>
          <a:p>
            <a:endParaRPr/>
          </a:p>
        </p:txBody>
      </p:sp>
      <p:sp>
        <p:nvSpPr>
          <p:cNvPr id="200" name="Google Shape;200;p37"/>
          <p:cNvSpPr txBox="1">
            <a:spLocks noGrp="1"/>
          </p:cNvSpPr>
          <p:nvPr>
            <p:ph type="ctrTitle"/>
          </p:nvPr>
        </p:nvSpPr>
        <p:spPr>
          <a:xfrm>
            <a:off x="937625" y="532200"/>
            <a:ext cx="72687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1">
  <p:cSld name="CUSTOM_32">
    <p:spTree>
      <p:nvGrpSpPr>
        <p:cNvPr id="1" name="Shape 201"/>
        <p:cNvGrpSpPr/>
        <p:nvPr/>
      </p:nvGrpSpPr>
      <p:grpSpPr>
        <a:xfrm>
          <a:off x="0" y="0"/>
          <a:ext cx="0" cy="0"/>
          <a:chOff x="0" y="0"/>
          <a:chExt cx="0" cy="0"/>
        </a:xfrm>
      </p:grpSpPr>
      <p:pic>
        <p:nvPicPr>
          <p:cNvPr id="202" name="Google Shape;202;p38"/>
          <p:cNvPicPr preferRelativeResize="0"/>
          <p:nvPr/>
        </p:nvPicPr>
        <p:blipFill rotWithShape="1">
          <a:blip r:embed="rId2">
            <a:alphaModFix/>
          </a:blip>
          <a:srcRect/>
          <a:stretch/>
        </p:blipFill>
        <p:spPr>
          <a:xfrm>
            <a:off x="0" y="0"/>
            <a:ext cx="9144003" cy="5143504"/>
          </a:xfrm>
          <a:prstGeom prst="rect">
            <a:avLst/>
          </a:prstGeom>
          <a:noFill/>
          <a:ln>
            <a:noFill/>
          </a:ln>
        </p:spPr>
      </p:pic>
      <p:sp>
        <p:nvSpPr>
          <p:cNvPr id="203" name="Google Shape;203;p38"/>
          <p:cNvSpPr txBox="1">
            <a:spLocks noGrp="1"/>
          </p:cNvSpPr>
          <p:nvPr>
            <p:ph type="subTitle" idx="1"/>
          </p:nvPr>
        </p:nvSpPr>
        <p:spPr>
          <a:xfrm>
            <a:off x="753695" y="3695960"/>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204" name="Google Shape;204;p38"/>
          <p:cNvSpPr txBox="1">
            <a:spLocks noGrp="1"/>
          </p:cNvSpPr>
          <p:nvPr>
            <p:ph type="subTitle" idx="2"/>
          </p:nvPr>
        </p:nvSpPr>
        <p:spPr>
          <a:xfrm>
            <a:off x="3223805" y="3695960"/>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205" name="Google Shape;205;p38"/>
          <p:cNvSpPr txBox="1">
            <a:spLocks noGrp="1"/>
          </p:cNvSpPr>
          <p:nvPr>
            <p:ph type="subTitle" idx="3"/>
          </p:nvPr>
        </p:nvSpPr>
        <p:spPr>
          <a:xfrm>
            <a:off x="753695" y="2061162"/>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206" name="Google Shape;206;p38"/>
          <p:cNvSpPr txBox="1">
            <a:spLocks noGrp="1"/>
          </p:cNvSpPr>
          <p:nvPr>
            <p:ph type="subTitle" idx="4"/>
          </p:nvPr>
        </p:nvSpPr>
        <p:spPr>
          <a:xfrm>
            <a:off x="3223805" y="2061162"/>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207" name="Google Shape;207;p38"/>
          <p:cNvSpPr txBox="1">
            <a:spLocks noGrp="1"/>
          </p:cNvSpPr>
          <p:nvPr>
            <p:ph type="subTitle" idx="5"/>
          </p:nvPr>
        </p:nvSpPr>
        <p:spPr>
          <a:xfrm>
            <a:off x="753695" y="2961290"/>
            <a:ext cx="2154000" cy="754800"/>
          </a:xfrm>
          <a:prstGeom prst="rect">
            <a:avLst/>
          </a:prstGeom>
          <a:noFill/>
        </p:spPr>
        <p:txBody>
          <a:bodyPr spcFirstLastPara="1" wrap="square" lIns="91425" tIns="274300" rIns="91425" bIns="0" anchor="t" anchorCtr="0">
            <a:noAutofit/>
          </a:bodyPr>
          <a:lstStyle>
            <a:lvl1pPr lvl="0" algn="ctr" rtl="0">
              <a:lnSpc>
                <a:spcPct val="100000"/>
              </a:lnSpc>
              <a:spcBef>
                <a:spcPts val="0"/>
              </a:spcBef>
              <a:spcAft>
                <a:spcPts val="0"/>
              </a:spcAft>
              <a:buNone/>
              <a:defRPr sz="3000" b="1">
                <a:solidFill>
                  <a:schemeClr val="accent6"/>
                </a:solidFill>
                <a:latin typeface="Amatic SC"/>
                <a:ea typeface="Amatic SC"/>
                <a:cs typeface="Amatic SC"/>
                <a:sym typeface="Amatic SC"/>
              </a:defRPr>
            </a:lvl1pPr>
            <a:lvl2pPr lvl="1"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2pPr>
            <a:lvl3pPr lvl="2"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3pPr>
            <a:lvl4pPr lvl="3"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4pPr>
            <a:lvl5pPr lvl="4"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5pPr>
            <a:lvl6pPr lvl="5"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6pPr>
            <a:lvl7pPr lvl="6"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7pPr>
            <a:lvl8pPr lvl="7"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8pPr>
            <a:lvl9pPr lvl="8" algn="ctr" rtl="0">
              <a:lnSpc>
                <a:spcPct val="100000"/>
              </a:lnSpc>
              <a:spcBef>
                <a:spcPts val="1600"/>
              </a:spcBef>
              <a:spcAft>
                <a:spcPts val="1600"/>
              </a:spcAft>
              <a:buNone/>
              <a:defRPr sz="3000" b="1">
                <a:solidFill>
                  <a:schemeClr val="accent6"/>
                </a:solidFill>
                <a:latin typeface="Amatic SC"/>
                <a:ea typeface="Amatic SC"/>
                <a:cs typeface="Amatic SC"/>
                <a:sym typeface="Amatic SC"/>
              </a:defRPr>
            </a:lvl9pPr>
          </a:lstStyle>
          <a:p>
            <a:endParaRPr/>
          </a:p>
        </p:txBody>
      </p:sp>
      <p:sp>
        <p:nvSpPr>
          <p:cNvPr id="208" name="Google Shape;208;p38"/>
          <p:cNvSpPr txBox="1">
            <a:spLocks noGrp="1"/>
          </p:cNvSpPr>
          <p:nvPr>
            <p:ph type="subTitle" idx="6"/>
          </p:nvPr>
        </p:nvSpPr>
        <p:spPr>
          <a:xfrm>
            <a:off x="3223805" y="2961290"/>
            <a:ext cx="2154000" cy="754800"/>
          </a:xfrm>
          <a:prstGeom prst="rect">
            <a:avLst/>
          </a:prstGeom>
          <a:noFill/>
        </p:spPr>
        <p:txBody>
          <a:bodyPr spcFirstLastPara="1" wrap="square" lIns="91425" tIns="274300" rIns="91425" bIns="0" anchor="t" anchorCtr="0">
            <a:noAutofit/>
          </a:bodyPr>
          <a:lstStyle>
            <a:lvl1pPr lvl="0" algn="ctr" rtl="0">
              <a:lnSpc>
                <a:spcPct val="100000"/>
              </a:lnSpc>
              <a:spcBef>
                <a:spcPts val="0"/>
              </a:spcBef>
              <a:spcAft>
                <a:spcPts val="0"/>
              </a:spcAft>
              <a:buNone/>
              <a:defRPr sz="3000" b="1">
                <a:solidFill>
                  <a:schemeClr val="accent6"/>
                </a:solidFill>
                <a:latin typeface="Amatic SC"/>
                <a:ea typeface="Amatic SC"/>
                <a:cs typeface="Amatic SC"/>
                <a:sym typeface="Amatic SC"/>
              </a:defRPr>
            </a:lvl1pPr>
            <a:lvl2pPr lvl="1"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2pPr>
            <a:lvl3pPr lvl="2"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3pPr>
            <a:lvl4pPr lvl="3"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4pPr>
            <a:lvl5pPr lvl="4"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5pPr>
            <a:lvl6pPr lvl="5"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6pPr>
            <a:lvl7pPr lvl="6"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7pPr>
            <a:lvl8pPr lvl="7"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8pPr>
            <a:lvl9pPr lvl="8" algn="ctr" rtl="0">
              <a:lnSpc>
                <a:spcPct val="100000"/>
              </a:lnSpc>
              <a:spcBef>
                <a:spcPts val="1600"/>
              </a:spcBef>
              <a:spcAft>
                <a:spcPts val="1600"/>
              </a:spcAft>
              <a:buNone/>
              <a:defRPr sz="3000" b="1">
                <a:solidFill>
                  <a:schemeClr val="accent6"/>
                </a:solidFill>
                <a:latin typeface="Amatic SC"/>
                <a:ea typeface="Amatic SC"/>
                <a:cs typeface="Amatic SC"/>
                <a:sym typeface="Amatic SC"/>
              </a:defRPr>
            </a:lvl9pPr>
          </a:lstStyle>
          <a:p>
            <a:endParaRPr/>
          </a:p>
        </p:txBody>
      </p:sp>
      <p:sp>
        <p:nvSpPr>
          <p:cNvPr id="209" name="Google Shape;209;p38"/>
          <p:cNvSpPr txBox="1">
            <a:spLocks noGrp="1"/>
          </p:cNvSpPr>
          <p:nvPr>
            <p:ph type="subTitle" idx="7"/>
          </p:nvPr>
        </p:nvSpPr>
        <p:spPr>
          <a:xfrm>
            <a:off x="753695" y="1319046"/>
            <a:ext cx="2154000" cy="735600"/>
          </a:xfrm>
          <a:prstGeom prst="rect">
            <a:avLst/>
          </a:prstGeom>
          <a:noFill/>
        </p:spPr>
        <p:txBody>
          <a:bodyPr spcFirstLastPara="1" wrap="square" lIns="91425" tIns="274300" rIns="91425" bIns="0" anchor="t" anchorCtr="0">
            <a:noAutofit/>
          </a:bodyPr>
          <a:lstStyle>
            <a:lvl1pPr lvl="0" algn="ctr" rtl="0">
              <a:lnSpc>
                <a:spcPct val="100000"/>
              </a:lnSpc>
              <a:spcBef>
                <a:spcPts val="0"/>
              </a:spcBef>
              <a:spcAft>
                <a:spcPts val="0"/>
              </a:spcAft>
              <a:buNone/>
              <a:defRPr sz="3000" b="1">
                <a:solidFill>
                  <a:schemeClr val="accent6"/>
                </a:solidFill>
                <a:latin typeface="Amatic SC"/>
                <a:ea typeface="Amatic SC"/>
                <a:cs typeface="Amatic SC"/>
                <a:sym typeface="Amatic SC"/>
              </a:defRPr>
            </a:lvl1pPr>
            <a:lvl2pPr lvl="1"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2pPr>
            <a:lvl3pPr lvl="2"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3pPr>
            <a:lvl4pPr lvl="3"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4pPr>
            <a:lvl5pPr lvl="4"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5pPr>
            <a:lvl6pPr lvl="5"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6pPr>
            <a:lvl7pPr lvl="6"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7pPr>
            <a:lvl8pPr lvl="7"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8pPr>
            <a:lvl9pPr lvl="8" algn="ctr" rtl="0">
              <a:lnSpc>
                <a:spcPct val="100000"/>
              </a:lnSpc>
              <a:spcBef>
                <a:spcPts val="1600"/>
              </a:spcBef>
              <a:spcAft>
                <a:spcPts val="1600"/>
              </a:spcAft>
              <a:buNone/>
              <a:defRPr sz="3000" b="1">
                <a:solidFill>
                  <a:schemeClr val="accent6"/>
                </a:solidFill>
                <a:latin typeface="Amatic SC"/>
                <a:ea typeface="Amatic SC"/>
                <a:cs typeface="Amatic SC"/>
                <a:sym typeface="Amatic SC"/>
              </a:defRPr>
            </a:lvl9pPr>
          </a:lstStyle>
          <a:p>
            <a:endParaRPr/>
          </a:p>
        </p:txBody>
      </p:sp>
      <p:sp>
        <p:nvSpPr>
          <p:cNvPr id="210" name="Google Shape;210;p38"/>
          <p:cNvSpPr txBox="1">
            <a:spLocks noGrp="1"/>
          </p:cNvSpPr>
          <p:nvPr>
            <p:ph type="subTitle" idx="8"/>
          </p:nvPr>
        </p:nvSpPr>
        <p:spPr>
          <a:xfrm>
            <a:off x="3223805" y="1319046"/>
            <a:ext cx="2154000" cy="735600"/>
          </a:xfrm>
          <a:prstGeom prst="rect">
            <a:avLst/>
          </a:prstGeom>
          <a:noFill/>
        </p:spPr>
        <p:txBody>
          <a:bodyPr spcFirstLastPara="1" wrap="square" lIns="91425" tIns="274300" rIns="91425" bIns="0" anchor="t" anchorCtr="0">
            <a:noAutofit/>
          </a:bodyPr>
          <a:lstStyle>
            <a:lvl1pPr lvl="0" algn="ctr" rtl="0">
              <a:lnSpc>
                <a:spcPct val="100000"/>
              </a:lnSpc>
              <a:spcBef>
                <a:spcPts val="0"/>
              </a:spcBef>
              <a:spcAft>
                <a:spcPts val="0"/>
              </a:spcAft>
              <a:buNone/>
              <a:defRPr sz="3000" b="1">
                <a:solidFill>
                  <a:schemeClr val="accent6"/>
                </a:solidFill>
                <a:latin typeface="Amatic SC"/>
                <a:ea typeface="Amatic SC"/>
                <a:cs typeface="Amatic SC"/>
                <a:sym typeface="Amatic SC"/>
              </a:defRPr>
            </a:lvl1pPr>
            <a:lvl2pPr lvl="1"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2pPr>
            <a:lvl3pPr lvl="2"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3pPr>
            <a:lvl4pPr lvl="3"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4pPr>
            <a:lvl5pPr lvl="4"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5pPr>
            <a:lvl6pPr lvl="5"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6pPr>
            <a:lvl7pPr lvl="6"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7pPr>
            <a:lvl8pPr lvl="7"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8pPr>
            <a:lvl9pPr lvl="8" algn="ctr" rtl="0">
              <a:lnSpc>
                <a:spcPct val="100000"/>
              </a:lnSpc>
              <a:spcBef>
                <a:spcPts val="1600"/>
              </a:spcBef>
              <a:spcAft>
                <a:spcPts val="1600"/>
              </a:spcAft>
              <a:buNone/>
              <a:defRPr sz="3000" b="1">
                <a:solidFill>
                  <a:schemeClr val="accent6"/>
                </a:solidFill>
                <a:latin typeface="Amatic SC"/>
                <a:ea typeface="Amatic SC"/>
                <a:cs typeface="Amatic SC"/>
                <a:sym typeface="Amatic SC"/>
              </a:defRPr>
            </a:lvl9pPr>
          </a:lstStyle>
          <a:p>
            <a:endParaRPr/>
          </a:p>
        </p:txBody>
      </p:sp>
      <p:sp>
        <p:nvSpPr>
          <p:cNvPr id="211" name="Google Shape;211;p38"/>
          <p:cNvSpPr txBox="1">
            <a:spLocks noGrp="1"/>
          </p:cNvSpPr>
          <p:nvPr>
            <p:ph type="ctrTitle"/>
          </p:nvPr>
        </p:nvSpPr>
        <p:spPr>
          <a:xfrm>
            <a:off x="937625" y="532200"/>
            <a:ext cx="72687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2">
  <p:cSld name="CUSTOM_34">
    <p:spTree>
      <p:nvGrpSpPr>
        <p:cNvPr id="1" name="Shape 212"/>
        <p:cNvGrpSpPr/>
        <p:nvPr/>
      </p:nvGrpSpPr>
      <p:grpSpPr>
        <a:xfrm>
          <a:off x="0" y="0"/>
          <a:ext cx="0" cy="0"/>
          <a:chOff x="0" y="0"/>
          <a:chExt cx="0" cy="0"/>
        </a:xfrm>
      </p:grpSpPr>
      <p:pic>
        <p:nvPicPr>
          <p:cNvPr id="213" name="Google Shape;213;p39"/>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214" name="Google Shape;214;p39"/>
          <p:cNvSpPr txBox="1">
            <a:spLocks noGrp="1"/>
          </p:cNvSpPr>
          <p:nvPr>
            <p:ph type="subTitle" idx="1"/>
          </p:nvPr>
        </p:nvSpPr>
        <p:spPr>
          <a:xfrm>
            <a:off x="1020025" y="3619760"/>
            <a:ext cx="2154000" cy="7548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None/>
              <a:defRPr sz="1600"/>
            </a:lvl1pPr>
            <a:lvl2pPr lvl="1" algn="r" rtl="0">
              <a:lnSpc>
                <a:spcPct val="100000"/>
              </a:lnSpc>
              <a:spcBef>
                <a:spcPts val="1600"/>
              </a:spcBef>
              <a:spcAft>
                <a:spcPts val="0"/>
              </a:spcAft>
              <a:buNone/>
              <a:defRPr sz="1600"/>
            </a:lvl2pPr>
            <a:lvl3pPr lvl="2" algn="r" rtl="0">
              <a:lnSpc>
                <a:spcPct val="100000"/>
              </a:lnSpc>
              <a:spcBef>
                <a:spcPts val="1600"/>
              </a:spcBef>
              <a:spcAft>
                <a:spcPts val="0"/>
              </a:spcAft>
              <a:buNone/>
              <a:defRPr sz="1600"/>
            </a:lvl3pPr>
            <a:lvl4pPr lvl="3" algn="r" rtl="0">
              <a:lnSpc>
                <a:spcPct val="100000"/>
              </a:lnSpc>
              <a:spcBef>
                <a:spcPts val="1600"/>
              </a:spcBef>
              <a:spcAft>
                <a:spcPts val="0"/>
              </a:spcAft>
              <a:buNone/>
              <a:defRPr sz="1600"/>
            </a:lvl4pPr>
            <a:lvl5pPr lvl="4" algn="r" rtl="0">
              <a:lnSpc>
                <a:spcPct val="100000"/>
              </a:lnSpc>
              <a:spcBef>
                <a:spcPts val="1600"/>
              </a:spcBef>
              <a:spcAft>
                <a:spcPts val="0"/>
              </a:spcAft>
              <a:buNone/>
              <a:defRPr sz="1600"/>
            </a:lvl5pPr>
            <a:lvl6pPr lvl="5" algn="r" rtl="0">
              <a:lnSpc>
                <a:spcPct val="100000"/>
              </a:lnSpc>
              <a:spcBef>
                <a:spcPts val="1600"/>
              </a:spcBef>
              <a:spcAft>
                <a:spcPts val="0"/>
              </a:spcAft>
              <a:buNone/>
              <a:defRPr sz="1600"/>
            </a:lvl6pPr>
            <a:lvl7pPr lvl="6" algn="r" rtl="0">
              <a:lnSpc>
                <a:spcPct val="100000"/>
              </a:lnSpc>
              <a:spcBef>
                <a:spcPts val="1600"/>
              </a:spcBef>
              <a:spcAft>
                <a:spcPts val="0"/>
              </a:spcAft>
              <a:buNone/>
              <a:defRPr sz="1600"/>
            </a:lvl7pPr>
            <a:lvl8pPr lvl="7" algn="r" rtl="0">
              <a:lnSpc>
                <a:spcPct val="100000"/>
              </a:lnSpc>
              <a:spcBef>
                <a:spcPts val="1600"/>
              </a:spcBef>
              <a:spcAft>
                <a:spcPts val="0"/>
              </a:spcAft>
              <a:buNone/>
              <a:defRPr sz="1600"/>
            </a:lvl8pPr>
            <a:lvl9pPr lvl="8" algn="r" rtl="0">
              <a:lnSpc>
                <a:spcPct val="100000"/>
              </a:lnSpc>
              <a:spcBef>
                <a:spcPts val="1600"/>
              </a:spcBef>
              <a:spcAft>
                <a:spcPts val="1600"/>
              </a:spcAft>
              <a:buNone/>
              <a:defRPr sz="1600"/>
            </a:lvl9pPr>
          </a:lstStyle>
          <a:p>
            <a:endParaRPr/>
          </a:p>
        </p:txBody>
      </p:sp>
      <p:sp>
        <p:nvSpPr>
          <p:cNvPr id="215" name="Google Shape;215;p39"/>
          <p:cNvSpPr txBox="1">
            <a:spLocks noGrp="1"/>
          </p:cNvSpPr>
          <p:nvPr>
            <p:ph type="subTitle" idx="2"/>
          </p:nvPr>
        </p:nvSpPr>
        <p:spPr>
          <a:xfrm>
            <a:off x="5969975" y="3619760"/>
            <a:ext cx="2154000" cy="7548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a:endParaRPr/>
          </a:p>
        </p:txBody>
      </p:sp>
      <p:sp>
        <p:nvSpPr>
          <p:cNvPr id="216" name="Google Shape;216;p39"/>
          <p:cNvSpPr txBox="1">
            <a:spLocks noGrp="1"/>
          </p:cNvSpPr>
          <p:nvPr>
            <p:ph type="subTitle" idx="3"/>
          </p:nvPr>
        </p:nvSpPr>
        <p:spPr>
          <a:xfrm>
            <a:off x="1020025" y="2213562"/>
            <a:ext cx="2154000" cy="7548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None/>
              <a:defRPr sz="1600"/>
            </a:lvl1pPr>
            <a:lvl2pPr lvl="1" algn="r" rtl="0">
              <a:lnSpc>
                <a:spcPct val="100000"/>
              </a:lnSpc>
              <a:spcBef>
                <a:spcPts val="0"/>
              </a:spcBef>
              <a:spcAft>
                <a:spcPts val="0"/>
              </a:spcAft>
              <a:buNone/>
              <a:defRPr sz="1600"/>
            </a:lvl2pPr>
            <a:lvl3pPr lvl="2" algn="r" rtl="0">
              <a:lnSpc>
                <a:spcPct val="100000"/>
              </a:lnSpc>
              <a:spcBef>
                <a:spcPts val="0"/>
              </a:spcBef>
              <a:spcAft>
                <a:spcPts val="0"/>
              </a:spcAft>
              <a:buNone/>
              <a:defRPr sz="1600"/>
            </a:lvl3pPr>
            <a:lvl4pPr lvl="3" algn="r" rtl="0">
              <a:lnSpc>
                <a:spcPct val="100000"/>
              </a:lnSpc>
              <a:spcBef>
                <a:spcPts val="0"/>
              </a:spcBef>
              <a:spcAft>
                <a:spcPts val="0"/>
              </a:spcAft>
              <a:buNone/>
              <a:defRPr sz="1600"/>
            </a:lvl4pPr>
            <a:lvl5pPr lvl="4" algn="r" rtl="0">
              <a:lnSpc>
                <a:spcPct val="100000"/>
              </a:lnSpc>
              <a:spcBef>
                <a:spcPts val="0"/>
              </a:spcBef>
              <a:spcAft>
                <a:spcPts val="0"/>
              </a:spcAft>
              <a:buNone/>
              <a:defRPr sz="1600"/>
            </a:lvl5pPr>
            <a:lvl6pPr lvl="5" algn="r" rtl="0">
              <a:lnSpc>
                <a:spcPct val="100000"/>
              </a:lnSpc>
              <a:spcBef>
                <a:spcPts val="0"/>
              </a:spcBef>
              <a:spcAft>
                <a:spcPts val="0"/>
              </a:spcAft>
              <a:buNone/>
              <a:defRPr sz="1600"/>
            </a:lvl6pPr>
            <a:lvl7pPr lvl="6" algn="r" rtl="0">
              <a:lnSpc>
                <a:spcPct val="100000"/>
              </a:lnSpc>
              <a:spcBef>
                <a:spcPts val="0"/>
              </a:spcBef>
              <a:spcAft>
                <a:spcPts val="0"/>
              </a:spcAft>
              <a:buNone/>
              <a:defRPr sz="1600"/>
            </a:lvl7pPr>
            <a:lvl8pPr lvl="7" algn="r" rtl="0">
              <a:lnSpc>
                <a:spcPct val="100000"/>
              </a:lnSpc>
              <a:spcBef>
                <a:spcPts val="0"/>
              </a:spcBef>
              <a:spcAft>
                <a:spcPts val="0"/>
              </a:spcAft>
              <a:buNone/>
              <a:defRPr sz="1600"/>
            </a:lvl8pPr>
            <a:lvl9pPr lvl="8" algn="r" rtl="0">
              <a:lnSpc>
                <a:spcPct val="100000"/>
              </a:lnSpc>
              <a:spcBef>
                <a:spcPts val="0"/>
              </a:spcBef>
              <a:spcAft>
                <a:spcPts val="0"/>
              </a:spcAft>
              <a:buNone/>
              <a:defRPr sz="1600"/>
            </a:lvl9pPr>
          </a:lstStyle>
          <a:p>
            <a:endParaRPr/>
          </a:p>
        </p:txBody>
      </p:sp>
      <p:sp>
        <p:nvSpPr>
          <p:cNvPr id="217" name="Google Shape;217;p39"/>
          <p:cNvSpPr txBox="1">
            <a:spLocks noGrp="1"/>
          </p:cNvSpPr>
          <p:nvPr>
            <p:ph type="subTitle" idx="4"/>
          </p:nvPr>
        </p:nvSpPr>
        <p:spPr>
          <a:xfrm>
            <a:off x="5969975" y="2213562"/>
            <a:ext cx="2154000" cy="7548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a:endParaRPr/>
          </a:p>
        </p:txBody>
      </p:sp>
      <p:sp>
        <p:nvSpPr>
          <p:cNvPr id="218" name="Google Shape;218;p39"/>
          <p:cNvSpPr txBox="1">
            <a:spLocks noGrp="1"/>
          </p:cNvSpPr>
          <p:nvPr>
            <p:ph type="subTitle" idx="5"/>
          </p:nvPr>
        </p:nvSpPr>
        <p:spPr>
          <a:xfrm>
            <a:off x="1020025" y="2885090"/>
            <a:ext cx="2154000" cy="754800"/>
          </a:xfrm>
          <a:prstGeom prst="rect">
            <a:avLst/>
          </a:prstGeom>
          <a:noFill/>
        </p:spPr>
        <p:txBody>
          <a:bodyPr spcFirstLastPara="1" wrap="square" lIns="91425" tIns="274300" rIns="91425" bIns="0" anchor="t" anchorCtr="0">
            <a:noAutofit/>
          </a:bodyPr>
          <a:lstStyle>
            <a:lvl1pPr lvl="0" algn="r" rtl="0">
              <a:lnSpc>
                <a:spcPct val="100000"/>
              </a:lnSpc>
              <a:spcBef>
                <a:spcPts val="0"/>
              </a:spcBef>
              <a:spcAft>
                <a:spcPts val="0"/>
              </a:spcAft>
              <a:buNone/>
              <a:defRPr sz="3000" b="1">
                <a:solidFill>
                  <a:schemeClr val="accent3"/>
                </a:solidFill>
                <a:latin typeface="Amatic SC"/>
                <a:ea typeface="Amatic SC"/>
                <a:cs typeface="Amatic SC"/>
                <a:sym typeface="Amatic SC"/>
              </a:defRPr>
            </a:lvl1pPr>
            <a:lvl2pPr lvl="1" algn="r" rtl="0">
              <a:lnSpc>
                <a:spcPct val="100000"/>
              </a:lnSpc>
              <a:spcBef>
                <a:spcPts val="1600"/>
              </a:spcBef>
              <a:spcAft>
                <a:spcPts val="0"/>
              </a:spcAft>
              <a:buNone/>
              <a:defRPr sz="3000" b="1">
                <a:solidFill>
                  <a:schemeClr val="accent3"/>
                </a:solidFill>
                <a:latin typeface="Amatic SC"/>
                <a:ea typeface="Amatic SC"/>
                <a:cs typeface="Amatic SC"/>
                <a:sym typeface="Amatic SC"/>
              </a:defRPr>
            </a:lvl2pPr>
            <a:lvl3pPr lvl="2" algn="r" rtl="0">
              <a:lnSpc>
                <a:spcPct val="100000"/>
              </a:lnSpc>
              <a:spcBef>
                <a:spcPts val="1600"/>
              </a:spcBef>
              <a:spcAft>
                <a:spcPts val="0"/>
              </a:spcAft>
              <a:buNone/>
              <a:defRPr sz="3000" b="1">
                <a:solidFill>
                  <a:schemeClr val="accent3"/>
                </a:solidFill>
                <a:latin typeface="Amatic SC"/>
                <a:ea typeface="Amatic SC"/>
                <a:cs typeface="Amatic SC"/>
                <a:sym typeface="Amatic SC"/>
              </a:defRPr>
            </a:lvl3pPr>
            <a:lvl4pPr lvl="3" algn="r" rtl="0">
              <a:lnSpc>
                <a:spcPct val="100000"/>
              </a:lnSpc>
              <a:spcBef>
                <a:spcPts val="1600"/>
              </a:spcBef>
              <a:spcAft>
                <a:spcPts val="0"/>
              </a:spcAft>
              <a:buNone/>
              <a:defRPr sz="3000" b="1">
                <a:solidFill>
                  <a:schemeClr val="accent3"/>
                </a:solidFill>
                <a:latin typeface="Amatic SC"/>
                <a:ea typeface="Amatic SC"/>
                <a:cs typeface="Amatic SC"/>
                <a:sym typeface="Amatic SC"/>
              </a:defRPr>
            </a:lvl4pPr>
            <a:lvl5pPr lvl="4" algn="r" rtl="0">
              <a:lnSpc>
                <a:spcPct val="100000"/>
              </a:lnSpc>
              <a:spcBef>
                <a:spcPts val="1600"/>
              </a:spcBef>
              <a:spcAft>
                <a:spcPts val="0"/>
              </a:spcAft>
              <a:buNone/>
              <a:defRPr sz="3000" b="1">
                <a:solidFill>
                  <a:schemeClr val="accent3"/>
                </a:solidFill>
                <a:latin typeface="Amatic SC"/>
                <a:ea typeface="Amatic SC"/>
                <a:cs typeface="Amatic SC"/>
                <a:sym typeface="Amatic SC"/>
              </a:defRPr>
            </a:lvl5pPr>
            <a:lvl6pPr lvl="5" algn="r" rtl="0">
              <a:lnSpc>
                <a:spcPct val="100000"/>
              </a:lnSpc>
              <a:spcBef>
                <a:spcPts val="1600"/>
              </a:spcBef>
              <a:spcAft>
                <a:spcPts val="0"/>
              </a:spcAft>
              <a:buNone/>
              <a:defRPr sz="3000" b="1">
                <a:solidFill>
                  <a:schemeClr val="accent3"/>
                </a:solidFill>
                <a:latin typeface="Amatic SC"/>
                <a:ea typeface="Amatic SC"/>
                <a:cs typeface="Amatic SC"/>
                <a:sym typeface="Amatic SC"/>
              </a:defRPr>
            </a:lvl6pPr>
            <a:lvl7pPr lvl="6" algn="r" rtl="0">
              <a:lnSpc>
                <a:spcPct val="100000"/>
              </a:lnSpc>
              <a:spcBef>
                <a:spcPts val="1600"/>
              </a:spcBef>
              <a:spcAft>
                <a:spcPts val="0"/>
              </a:spcAft>
              <a:buNone/>
              <a:defRPr sz="3000" b="1">
                <a:solidFill>
                  <a:schemeClr val="accent3"/>
                </a:solidFill>
                <a:latin typeface="Amatic SC"/>
                <a:ea typeface="Amatic SC"/>
                <a:cs typeface="Amatic SC"/>
                <a:sym typeface="Amatic SC"/>
              </a:defRPr>
            </a:lvl7pPr>
            <a:lvl8pPr lvl="7" algn="r" rtl="0">
              <a:lnSpc>
                <a:spcPct val="100000"/>
              </a:lnSpc>
              <a:spcBef>
                <a:spcPts val="1600"/>
              </a:spcBef>
              <a:spcAft>
                <a:spcPts val="0"/>
              </a:spcAft>
              <a:buNone/>
              <a:defRPr sz="3000" b="1">
                <a:solidFill>
                  <a:schemeClr val="accent3"/>
                </a:solidFill>
                <a:latin typeface="Amatic SC"/>
                <a:ea typeface="Amatic SC"/>
                <a:cs typeface="Amatic SC"/>
                <a:sym typeface="Amatic SC"/>
              </a:defRPr>
            </a:lvl8pPr>
            <a:lvl9pPr lvl="8" algn="r" rtl="0">
              <a:lnSpc>
                <a:spcPct val="100000"/>
              </a:lnSpc>
              <a:spcBef>
                <a:spcPts val="1600"/>
              </a:spcBef>
              <a:spcAft>
                <a:spcPts val="1600"/>
              </a:spcAft>
              <a:buNone/>
              <a:defRPr sz="3000" b="1">
                <a:solidFill>
                  <a:schemeClr val="accent3"/>
                </a:solidFill>
                <a:latin typeface="Amatic SC"/>
                <a:ea typeface="Amatic SC"/>
                <a:cs typeface="Amatic SC"/>
                <a:sym typeface="Amatic SC"/>
              </a:defRPr>
            </a:lvl9pPr>
          </a:lstStyle>
          <a:p>
            <a:endParaRPr/>
          </a:p>
        </p:txBody>
      </p:sp>
      <p:sp>
        <p:nvSpPr>
          <p:cNvPr id="219" name="Google Shape;219;p39"/>
          <p:cNvSpPr txBox="1">
            <a:spLocks noGrp="1"/>
          </p:cNvSpPr>
          <p:nvPr>
            <p:ph type="subTitle" idx="6"/>
          </p:nvPr>
        </p:nvSpPr>
        <p:spPr>
          <a:xfrm>
            <a:off x="5969975" y="2885090"/>
            <a:ext cx="2154000" cy="754800"/>
          </a:xfrm>
          <a:prstGeom prst="rect">
            <a:avLst/>
          </a:prstGeom>
          <a:noFill/>
        </p:spPr>
        <p:txBody>
          <a:bodyPr spcFirstLastPara="1" wrap="square" lIns="91425" tIns="274300" rIns="91425" bIns="0" anchor="t" anchorCtr="0">
            <a:noAutofit/>
          </a:bodyPr>
          <a:lstStyle>
            <a:lvl1pPr lvl="0" rtl="0">
              <a:lnSpc>
                <a:spcPct val="100000"/>
              </a:lnSpc>
              <a:spcBef>
                <a:spcPts val="0"/>
              </a:spcBef>
              <a:spcAft>
                <a:spcPts val="0"/>
              </a:spcAft>
              <a:buNone/>
              <a:defRPr sz="3000" b="1">
                <a:solidFill>
                  <a:schemeClr val="accent3"/>
                </a:solidFill>
                <a:latin typeface="Amatic SC"/>
                <a:ea typeface="Amatic SC"/>
                <a:cs typeface="Amatic SC"/>
                <a:sym typeface="Amatic SC"/>
              </a:defRPr>
            </a:lvl1pPr>
            <a:lvl2pPr lvl="1" rtl="0">
              <a:lnSpc>
                <a:spcPct val="100000"/>
              </a:lnSpc>
              <a:spcBef>
                <a:spcPts val="1600"/>
              </a:spcBef>
              <a:spcAft>
                <a:spcPts val="0"/>
              </a:spcAft>
              <a:buNone/>
              <a:defRPr sz="3000" b="1">
                <a:solidFill>
                  <a:schemeClr val="accent3"/>
                </a:solidFill>
                <a:latin typeface="Amatic SC"/>
                <a:ea typeface="Amatic SC"/>
                <a:cs typeface="Amatic SC"/>
                <a:sym typeface="Amatic SC"/>
              </a:defRPr>
            </a:lvl2pPr>
            <a:lvl3pPr lvl="2" rtl="0">
              <a:lnSpc>
                <a:spcPct val="100000"/>
              </a:lnSpc>
              <a:spcBef>
                <a:spcPts val="1600"/>
              </a:spcBef>
              <a:spcAft>
                <a:spcPts val="0"/>
              </a:spcAft>
              <a:buNone/>
              <a:defRPr sz="3000" b="1">
                <a:solidFill>
                  <a:schemeClr val="accent3"/>
                </a:solidFill>
                <a:latin typeface="Amatic SC"/>
                <a:ea typeface="Amatic SC"/>
                <a:cs typeface="Amatic SC"/>
                <a:sym typeface="Amatic SC"/>
              </a:defRPr>
            </a:lvl3pPr>
            <a:lvl4pPr lvl="3" rtl="0">
              <a:lnSpc>
                <a:spcPct val="100000"/>
              </a:lnSpc>
              <a:spcBef>
                <a:spcPts val="1600"/>
              </a:spcBef>
              <a:spcAft>
                <a:spcPts val="0"/>
              </a:spcAft>
              <a:buNone/>
              <a:defRPr sz="3000" b="1">
                <a:solidFill>
                  <a:schemeClr val="accent3"/>
                </a:solidFill>
                <a:latin typeface="Amatic SC"/>
                <a:ea typeface="Amatic SC"/>
                <a:cs typeface="Amatic SC"/>
                <a:sym typeface="Amatic SC"/>
              </a:defRPr>
            </a:lvl4pPr>
            <a:lvl5pPr lvl="4" rtl="0">
              <a:lnSpc>
                <a:spcPct val="100000"/>
              </a:lnSpc>
              <a:spcBef>
                <a:spcPts val="1600"/>
              </a:spcBef>
              <a:spcAft>
                <a:spcPts val="0"/>
              </a:spcAft>
              <a:buNone/>
              <a:defRPr sz="3000" b="1">
                <a:solidFill>
                  <a:schemeClr val="accent3"/>
                </a:solidFill>
                <a:latin typeface="Amatic SC"/>
                <a:ea typeface="Amatic SC"/>
                <a:cs typeface="Amatic SC"/>
                <a:sym typeface="Amatic SC"/>
              </a:defRPr>
            </a:lvl5pPr>
            <a:lvl6pPr lvl="5" rtl="0">
              <a:lnSpc>
                <a:spcPct val="100000"/>
              </a:lnSpc>
              <a:spcBef>
                <a:spcPts val="1600"/>
              </a:spcBef>
              <a:spcAft>
                <a:spcPts val="0"/>
              </a:spcAft>
              <a:buNone/>
              <a:defRPr sz="3000" b="1">
                <a:solidFill>
                  <a:schemeClr val="accent3"/>
                </a:solidFill>
                <a:latin typeface="Amatic SC"/>
                <a:ea typeface="Amatic SC"/>
                <a:cs typeface="Amatic SC"/>
                <a:sym typeface="Amatic SC"/>
              </a:defRPr>
            </a:lvl6pPr>
            <a:lvl7pPr lvl="6" rtl="0">
              <a:lnSpc>
                <a:spcPct val="100000"/>
              </a:lnSpc>
              <a:spcBef>
                <a:spcPts val="1600"/>
              </a:spcBef>
              <a:spcAft>
                <a:spcPts val="0"/>
              </a:spcAft>
              <a:buNone/>
              <a:defRPr sz="3000" b="1">
                <a:solidFill>
                  <a:schemeClr val="accent3"/>
                </a:solidFill>
                <a:latin typeface="Amatic SC"/>
                <a:ea typeface="Amatic SC"/>
                <a:cs typeface="Amatic SC"/>
                <a:sym typeface="Amatic SC"/>
              </a:defRPr>
            </a:lvl7pPr>
            <a:lvl8pPr lvl="7" rtl="0">
              <a:lnSpc>
                <a:spcPct val="100000"/>
              </a:lnSpc>
              <a:spcBef>
                <a:spcPts val="1600"/>
              </a:spcBef>
              <a:spcAft>
                <a:spcPts val="0"/>
              </a:spcAft>
              <a:buNone/>
              <a:defRPr sz="3000" b="1">
                <a:solidFill>
                  <a:schemeClr val="accent3"/>
                </a:solidFill>
                <a:latin typeface="Amatic SC"/>
                <a:ea typeface="Amatic SC"/>
                <a:cs typeface="Amatic SC"/>
                <a:sym typeface="Amatic SC"/>
              </a:defRPr>
            </a:lvl8pPr>
            <a:lvl9pPr lvl="8" rtl="0">
              <a:lnSpc>
                <a:spcPct val="100000"/>
              </a:lnSpc>
              <a:spcBef>
                <a:spcPts val="1600"/>
              </a:spcBef>
              <a:spcAft>
                <a:spcPts val="1600"/>
              </a:spcAft>
              <a:buNone/>
              <a:defRPr sz="3000" b="1">
                <a:solidFill>
                  <a:schemeClr val="accent3"/>
                </a:solidFill>
                <a:latin typeface="Amatic SC"/>
                <a:ea typeface="Amatic SC"/>
                <a:cs typeface="Amatic SC"/>
                <a:sym typeface="Amatic SC"/>
              </a:defRPr>
            </a:lvl9pPr>
          </a:lstStyle>
          <a:p>
            <a:endParaRPr/>
          </a:p>
        </p:txBody>
      </p:sp>
      <p:sp>
        <p:nvSpPr>
          <p:cNvPr id="220" name="Google Shape;220;p39"/>
          <p:cNvSpPr txBox="1">
            <a:spLocks noGrp="1"/>
          </p:cNvSpPr>
          <p:nvPr>
            <p:ph type="subTitle" idx="7"/>
          </p:nvPr>
        </p:nvSpPr>
        <p:spPr>
          <a:xfrm>
            <a:off x="1020025" y="1487013"/>
            <a:ext cx="2154000" cy="735600"/>
          </a:xfrm>
          <a:prstGeom prst="rect">
            <a:avLst/>
          </a:prstGeom>
          <a:noFill/>
        </p:spPr>
        <p:txBody>
          <a:bodyPr spcFirstLastPara="1" wrap="square" lIns="91425" tIns="274300" rIns="91425" bIns="0" anchor="t" anchorCtr="0">
            <a:noAutofit/>
          </a:bodyPr>
          <a:lstStyle>
            <a:lvl1pPr lvl="0" algn="r" rtl="0">
              <a:lnSpc>
                <a:spcPct val="100000"/>
              </a:lnSpc>
              <a:spcBef>
                <a:spcPts val="0"/>
              </a:spcBef>
              <a:spcAft>
                <a:spcPts val="0"/>
              </a:spcAft>
              <a:buNone/>
              <a:defRPr sz="3000" b="1">
                <a:solidFill>
                  <a:schemeClr val="accent3"/>
                </a:solidFill>
                <a:latin typeface="Amatic SC"/>
                <a:ea typeface="Amatic SC"/>
                <a:cs typeface="Amatic SC"/>
                <a:sym typeface="Amatic SC"/>
              </a:defRPr>
            </a:lvl1pPr>
            <a:lvl2pPr lvl="1" algn="r" rtl="0">
              <a:lnSpc>
                <a:spcPct val="100000"/>
              </a:lnSpc>
              <a:spcBef>
                <a:spcPts val="1600"/>
              </a:spcBef>
              <a:spcAft>
                <a:spcPts val="0"/>
              </a:spcAft>
              <a:buNone/>
              <a:defRPr sz="3000" b="1">
                <a:solidFill>
                  <a:schemeClr val="accent3"/>
                </a:solidFill>
                <a:latin typeface="Amatic SC"/>
                <a:ea typeface="Amatic SC"/>
                <a:cs typeface="Amatic SC"/>
                <a:sym typeface="Amatic SC"/>
              </a:defRPr>
            </a:lvl2pPr>
            <a:lvl3pPr lvl="2" algn="r" rtl="0">
              <a:lnSpc>
                <a:spcPct val="100000"/>
              </a:lnSpc>
              <a:spcBef>
                <a:spcPts val="1600"/>
              </a:spcBef>
              <a:spcAft>
                <a:spcPts val="0"/>
              </a:spcAft>
              <a:buNone/>
              <a:defRPr sz="3000" b="1">
                <a:solidFill>
                  <a:schemeClr val="accent3"/>
                </a:solidFill>
                <a:latin typeface="Amatic SC"/>
                <a:ea typeface="Amatic SC"/>
                <a:cs typeface="Amatic SC"/>
                <a:sym typeface="Amatic SC"/>
              </a:defRPr>
            </a:lvl3pPr>
            <a:lvl4pPr lvl="3" algn="r" rtl="0">
              <a:lnSpc>
                <a:spcPct val="100000"/>
              </a:lnSpc>
              <a:spcBef>
                <a:spcPts val="1600"/>
              </a:spcBef>
              <a:spcAft>
                <a:spcPts val="0"/>
              </a:spcAft>
              <a:buNone/>
              <a:defRPr sz="3000" b="1">
                <a:solidFill>
                  <a:schemeClr val="accent3"/>
                </a:solidFill>
                <a:latin typeface="Amatic SC"/>
                <a:ea typeface="Amatic SC"/>
                <a:cs typeface="Amatic SC"/>
                <a:sym typeface="Amatic SC"/>
              </a:defRPr>
            </a:lvl4pPr>
            <a:lvl5pPr lvl="4" algn="r" rtl="0">
              <a:lnSpc>
                <a:spcPct val="100000"/>
              </a:lnSpc>
              <a:spcBef>
                <a:spcPts val="1600"/>
              </a:spcBef>
              <a:spcAft>
                <a:spcPts val="0"/>
              </a:spcAft>
              <a:buNone/>
              <a:defRPr sz="3000" b="1">
                <a:solidFill>
                  <a:schemeClr val="accent3"/>
                </a:solidFill>
                <a:latin typeface="Amatic SC"/>
                <a:ea typeface="Amatic SC"/>
                <a:cs typeface="Amatic SC"/>
                <a:sym typeface="Amatic SC"/>
              </a:defRPr>
            </a:lvl5pPr>
            <a:lvl6pPr lvl="5" algn="r" rtl="0">
              <a:lnSpc>
                <a:spcPct val="100000"/>
              </a:lnSpc>
              <a:spcBef>
                <a:spcPts val="1600"/>
              </a:spcBef>
              <a:spcAft>
                <a:spcPts val="0"/>
              </a:spcAft>
              <a:buNone/>
              <a:defRPr sz="3000" b="1">
                <a:solidFill>
                  <a:schemeClr val="accent3"/>
                </a:solidFill>
                <a:latin typeface="Amatic SC"/>
                <a:ea typeface="Amatic SC"/>
                <a:cs typeface="Amatic SC"/>
                <a:sym typeface="Amatic SC"/>
              </a:defRPr>
            </a:lvl6pPr>
            <a:lvl7pPr lvl="6" algn="r" rtl="0">
              <a:lnSpc>
                <a:spcPct val="100000"/>
              </a:lnSpc>
              <a:spcBef>
                <a:spcPts val="1600"/>
              </a:spcBef>
              <a:spcAft>
                <a:spcPts val="0"/>
              </a:spcAft>
              <a:buNone/>
              <a:defRPr sz="3000" b="1">
                <a:solidFill>
                  <a:schemeClr val="accent3"/>
                </a:solidFill>
                <a:latin typeface="Amatic SC"/>
                <a:ea typeface="Amatic SC"/>
                <a:cs typeface="Amatic SC"/>
                <a:sym typeface="Amatic SC"/>
              </a:defRPr>
            </a:lvl7pPr>
            <a:lvl8pPr lvl="7" algn="r" rtl="0">
              <a:lnSpc>
                <a:spcPct val="100000"/>
              </a:lnSpc>
              <a:spcBef>
                <a:spcPts val="1600"/>
              </a:spcBef>
              <a:spcAft>
                <a:spcPts val="0"/>
              </a:spcAft>
              <a:buNone/>
              <a:defRPr sz="3000" b="1">
                <a:solidFill>
                  <a:schemeClr val="accent3"/>
                </a:solidFill>
                <a:latin typeface="Amatic SC"/>
                <a:ea typeface="Amatic SC"/>
                <a:cs typeface="Amatic SC"/>
                <a:sym typeface="Amatic SC"/>
              </a:defRPr>
            </a:lvl8pPr>
            <a:lvl9pPr lvl="8" algn="r" rtl="0">
              <a:lnSpc>
                <a:spcPct val="100000"/>
              </a:lnSpc>
              <a:spcBef>
                <a:spcPts val="1600"/>
              </a:spcBef>
              <a:spcAft>
                <a:spcPts val="1600"/>
              </a:spcAft>
              <a:buNone/>
              <a:defRPr sz="3000" b="1">
                <a:solidFill>
                  <a:schemeClr val="accent3"/>
                </a:solidFill>
                <a:latin typeface="Amatic SC"/>
                <a:ea typeface="Amatic SC"/>
                <a:cs typeface="Amatic SC"/>
                <a:sym typeface="Amatic SC"/>
              </a:defRPr>
            </a:lvl9pPr>
          </a:lstStyle>
          <a:p>
            <a:endParaRPr/>
          </a:p>
        </p:txBody>
      </p:sp>
      <p:sp>
        <p:nvSpPr>
          <p:cNvPr id="221" name="Google Shape;221;p39"/>
          <p:cNvSpPr txBox="1">
            <a:spLocks noGrp="1"/>
          </p:cNvSpPr>
          <p:nvPr>
            <p:ph type="subTitle" idx="8"/>
          </p:nvPr>
        </p:nvSpPr>
        <p:spPr>
          <a:xfrm>
            <a:off x="5960225" y="1487013"/>
            <a:ext cx="2154000" cy="735600"/>
          </a:xfrm>
          <a:prstGeom prst="rect">
            <a:avLst/>
          </a:prstGeom>
          <a:noFill/>
        </p:spPr>
        <p:txBody>
          <a:bodyPr spcFirstLastPara="1" wrap="square" lIns="91425" tIns="274300" rIns="91425" bIns="0" anchor="t" anchorCtr="0">
            <a:noAutofit/>
          </a:bodyPr>
          <a:lstStyle>
            <a:lvl1pPr lvl="0" rtl="0">
              <a:lnSpc>
                <a:spcPct val="100000"/>
              </a:lnSpc>
              <a:spcBef>
                <a:spcPts val="0"/>
              </a:spcBef>
              <a:spcAft>
                <a:spcPts val="0"/>
              </a:spcAft>
              <a:buNone/>
              <a:defRPr sz="3000" b="1">
                <a:solidFill>
                  <a:schemeClr val="accent3"/>
                </a:solidFill>
                <a:latin typeface="Amatic SC"/>
                <a:ea typeface="Amatic SC"/>
                <a:cs typeface="Amatic SC"/>
                <a:sym typeface="Amatic SC"/>
              </a:defRPr>
            </a:lvl1pPr>
            <a:lvl2pPr lvl="1" rtl="0">
              <a:lnSpc>
                <a:spcPct val="100000"/>
              </a:lnSpc>
              <a:spcBef>
                <a:spcPts val="1600"/>
              </a:spcBef>
              <a:spcAft>
                <a:spcPts val="0"/>
              </a:spcAft>
              <a:buNone/>
              <a:defRPr sz="3000" b="1">
                <a:solidFill>
                  <a:schemeClr val="accent3"/>
                </a:solidFill>
                <a:latin typeface="Amatic SC"/>
                <a:ea typeface="Amatic SC"/>
                <a:cs typeface="Amatic SC"/>
                <a:sym typeface="Amatic SC"/>
              </a:defRPr>
            </a:lvl2pPr>
            <a:lvl3pPr lvl="2" rtl="0">
              <a:lnSpc>
                <a:spcPct val="100000"/>
              </a:lnSpc>
              <a:spcBef>
                <a:spcPts val="1600"/>
              </a:spcBef>
              <a:spcAft>
                <a:spcPts val="0"/>
              </a:spcAft>
              <a:buNone/>
              <a:defRPr sz="3000" b="1">
                <a:solidFill>
                  <a:schemeClr val="accent3"/>
                </a:solidFill>
                <a:latin typeface="Amatic SC"/>
                <a:ea typeface="Amatic SC"/>
                <a:cs typeface="Amatic SC"/>
                <a:sym typeface="Amatic SC"/>
              </a:defRPr>
            </a:lvl3pPr>
            <a:lvl4pPr lvl="3" rtl="0">
              <a:lnSpc>
                <a:spcPct val="100000"/>
              </a:lnSpc>
              <a:spcBef>
                <a:spcPts val="1600"/>
              </a:spcBef>
              <a:spcAft>
                <a:spcPts val="0"/>
              </a:spcAft>
              <a:buNone/>
              <a:defRPr sz="3000" b="1">
                <a:solidFill>
                  <a:schemeClr val="accent3"/>
                </a:solidFill>
                <a:latin typeface="Amatic SC"/>
                <a:ea typeface="Amatic SC"/>
                <a:cs typeface="Amatic SC"/>
                <a:sym typeface="Amatic SC"/>
              </a:defRPr>
            </a:lvl4pPr>
            <a:lvl5pPr lvl="4" rtl="0">
              <a:lnSpc>
                <a:spcPct val="100000"/>
              </a:lnSpc>
              <a:spcBef>
                <a:spcPts val="1600"/>
              </a:spcBef>
              <a:spcAft>
                <a:spcPts val="0"/>
              </a:spcAft>
              <a:buNone/>
              <a:defRPr sz="3000" b="1">
                <a:solidFill>
                  <a:schemeClr val="accent3"/>
                </a:solidFill>
                <a:latin typeface="Amatic SC"/>
                <a:ea typeface="Amatic SC"/>
                <a:cs typeface="Amatic SC"/>
                <a:sym typeface="Amatic SC"/>
              </a:defRPr>
            </a:lvl5pPr>
            <a:lvl6pPr lvl="5" rtl="0">
              <a:lnSpc>
                <a:spcPct val="100000"/>
              </a:lnSpc>
              <a:spcBef>
                <a:spcPts val="1600"/>
              </a:spcBef>
              <a:spcAft>
                <a:spcPts val="0"/>
              </a:spcAft>
              <a:buNone/>
              <a:defRPr sz="3000" b="1">
                <a:solidFill>
                  <a:schemeClr val="accent3"/>
                </a:solidFill>
                <a:latin typeface="Amatic SC"/>
                <a:ea typeface="Amatic SC"/>
                <a:cs typeface="Amatic SC"/>
                <a:sym typeface="Amatic SC"/>
              </a:defRPr>
            </a:lvl6pPr>
            <a:lvl7pPr lvl="6" rtl="0">
              <a:lnSpc>
                <a:spcPct val="100000"/>
              </a:lnSpc>
              <a:spcBef>
                <a:spcPts val="1600"/>
              </a:spcBef>
              <a:spcAft>
                <a:spcPts val="0"/>
              </a:spcAft>
              <a:buNone/>
              <a:defRPr sz="3000" b="1">
                <a:solidFill>
                  <a:schemeClr val="accent3"/>
                </a:solidFill>
                <a:latin typeface="Amatic SC"/>
                <a:ea typeface="Amatic SC"/>
                <a:cs typeface="Amatic SC"/>
                <a:sym typeface="Amatic SC"/>
              </a:defRPr>
            </a:lvl7pPr>
            <a:lvl8pPr lvl="7" rtl="0">
              <a:lnSpc>
                <a:spcPct val="100000"/>
              </a:lnSpc>
              <a:spcBef>
                <a:spcPts val="1600"/>
              </a:spcBef>
              <a:spcAft>
                <a:spcPts val="0"/>
              </a:spcAft>
              <a:buNone/>
              <a:defRPr sz="3000" b="1">
                <a:solidFill>
                  <a:schemeClr val="accent3"/>
                </a:solidFill>
                <a:latin typeface="Amatic SC"/>
                <a:ea typeface="Amatic SC"/>
                <a:cs typeface="Amatic SC"/>
                <a:sym typeface="Amatic SC"/>
              </a:defRPr>
            </a:lvl8pPr>
            <a:lvl9pPr lvl="8" rtl="0">
              <a:lnSpc>
                <a:spcPct val="100000"/>
              </a:lnSpc>
              <a:spcBef>
                <a:spcPts val="1600"/>
              </a:spcBef>
              <a:spcAft>
                <a:spcPts val="1600"/>
              </a:spcAft>
              <a:buNone/>
              <a:defRPr sz="3000" b="1">
                <a:solidFill>
                  <a:schemeClr val="accent3"/>
                </a:solidFill>
                <a:latin typeface="Amatic SC"/>
                <a:ea typeface="Amatic SC"/>
                <a:cs typeface="Amatic SC"/>
                <a:sym typeface="Amatic SC"/>
              </a:defRPr>
            </a:lvl9pPr>
          </a:lstStyle>
          <a:p>
            <a:endParaRPr/>
          </a:p>
        </p:txBody>
      </p:sp>
      <p:sp>
        <p:nvSpPr>
          <p:cNvPr id="222" name="Google Shape;222;p39"/>
          <p:cNvSpPr txBox="1">
            <a:spLocks noGrp="1"/>
          </p:cNvSpPr>
          <p:nvPr>
            <p:ph type="ctrTitle"/>
          </p:nvPr>
        </p:nvSpPr>
        <p:spPr>
          <a:xfrm>
            <a:off x="937625" y="532200"/>
            <a:ext cx="72687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1">
  <p:cSld name="CUSTOM_38">
    <p:spTree>
      <p:nvGrpSpPr>
        <p:cNvPr id="1" name="Shape 230"/>
        <p:cNvGrpSpPr/>
        <p:nvPr/>
      </p:nvGrpSpPr>
      <p:grpSpPr>
        <a:xfrm>
          <a:off x="0" y="0"/>
          <a:ext cx="0" cy="0"/>
          <a:chOff x="0" y="0"/>
          <a:chExt cx="0" cy="0"/>
        </a:xfrm>
      </p:grpSpPr>
      <p:sp>
        <p:nvSpPr>
          <p:cNvPr id="231" name="Google Shape;231;p41"/>
          <p:cNvSpPr txBox="1">
            <a:spLocks noGrp="1"/>
          </p:cNvSpPr>
          <p:nvPr>
            <p:ph type="subTitle" idx="1"/>
          </p:nvPr>
        </p:nvSpPr>
        <p:spPr>
          <a:xfrm>
            <a:off x="5035594" y="1843900"/>
            <a:ext cx="2076300" cy="670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232" name="Google Shape;232;p41"/>
          <p:cNvSpPr txBox="1">
            <a:spLocks noGrp="1"/>
          </p:cNvSpPr>
          <p:nvPr>
            <p:ph type="title" hasCustomPrompt="1"/>
          </p:nvPr>
        </p:nvSpPr>
        <p:spPr>
          <a:xfrm>
            <a:off x="5035606" y="770675"/>
            <a:ext cx="2076300" cy="950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accent6"/>
              </a:buClr>
              <a:buSzPts val="6000"/>
              <a:buNone/>
              <a:defRPr sz="6000">
                <a:solidFill>
                  <a:schemeClr val="accent6"/>
                </a:solidFill>
              </a:defRPr>
            </a:lvl1pPr>
            <a:lvl2pPr lvl="1" algn="ctr" rtl="0">
              <a:spcBef>
                <a:spcPts val="0"/>
              </a:spcBef>
              <a:spcAft>
                <a:spcPts val="0"/>
              </a:spcAft>
              <a:buClr>
                <a:schemeClr val="accent6"/>
              </a:buClr>
              <a:buSzPts val="6000"/>
              <a:buNone/>
              <a:defRPr sz="6000">
                <a:solidFill>
                  <a:schemeClr val="accent6"/>
                </a:solidFill>
              </a:defRPr>
            </a:lvl2pPr>
            <a:lvl3pPr lvl="2" algn="ctr" rtl="0">
              <a:spcBef>
                <a:spcPts val="0"/>
              </a:spcBef>
              <a:spcAft>
                <a:spcPts val="0"/>
              </a:spcAft>
              <a:buClr>
                <a:schemeClr val="accent6"/>
              </a:buClr>
              <a:buSzPts val="6000"/>
              <a:buNone/>
              <a:defRPr sz="6000">
                <a:solidFill>
                  <a:schemeClr val="accent6"/>
                </a:solidFill>
              </a:defRPr>
            </a:lvl3pPr>
            <a:lvl4pPr lvl="3" algn="ctr" rtl="0">
              <a:spcBef>
                <a:spcPts val="0"/>
              </a:spcBef>
              <a:spcAft>
                <a:spcPts val="0"/>
              </a:spcAft>
              <a:buClr>
                <a:schemeClr val="accent6"/>
              </a:buClr>
              <a:buSzPts val="6000"/>
              <a:buNone/>
              <a:defRPr sz="6000">
                <a:solidFill>
                  <a:schemeClr val="accent6"/>
                </a:solidFill>
              </a:defRPr>
            </a:lvl4pPr>
            <a:lvl5pPr lvl="4" algn="ctr" rtl="0">
              <a:spcBef>
                <a:spcPts val="0"/>
              </a:spcBef>
              <a:spcAft>
                <a:spcPts val="0"/>
              </a:spcAft>
              <a:buClr>
                <a:schemeClr val="accent6"/>
              </a:buClr>
              <a:buSzPts val="6000"/>
              <a:buNone/>
              <a:defRPr sz="6000">
                <a:solidFill>
                  <a:schemeClr val="accent6"/>
                </a:solidFill>
              </a:defRPr>
            </a:lvl5pPr>
            <a:lvl6pPr lvl="5" algn="ctr" rtl="0">
              <a:spcBef>
                <a:spcPts val="0"/>
              </a:spcBef>
              <a:spcAft>
                <a:spcPts val="0"/>
              </a:spcAft>
              <a:buClr>
                <a:schemeClr val="accent6"/>
              </a:buClr>
              <a:buSzPts val="6000"/>
              <a:buNone/>
              <a:defRPr sz="6000">
                <a:solidFill>
                  <a:schemeClr val="accent6"/>
                </a:solidFill>
              </a:defRPr>
            </a:lvl6pPr>
            <a:lvl7pPr lvl="6" algn="ctr" rtl="0">
              <a:spcBef>
                <a:spcPts val="0"/>
              </a:spcBef>
              <a:spcAft>
                <a:spcPts val="0"/>
              </a:spcAft>
              <a:buClr>
                <a:schemeClr val="accent6"/>
              </a:buClr>
              <a:buSzPts val="6000"/>
              <a:buNone/>
              <a:defRPr sz="6000">
                <a:solidFill>
                  <a:schemeClr val="accent6"/>
                </a:solidFill>
              </a:defRPr>
            </a:lvl7pPr>
            <a:lvl8pPr lvl="7" algn="ctr" rtl="0">
              <a:spcBef>
                <a:spcPts val="0"/>
              </a:spcBef>
              <a:spcAft>
                <a:spcPts val="0"/>
              </a:spcAft>
              <a:buClr>
                <a:schemeClr val="accent6"/>
              </a:buClr>
              <a:buSzPts val="6000"/>
              <a:buNone/>
              <a:defRPr sz="6000">
                <a:solidFill>
                  <a:schemeClr val="accent6"/>
                </a:solidFill>
              </a:defRPr>
            </a:lvl8pPr>
            <a:lvl9pPr lvl="8" algn="ctr" rtl="0">
              <a:spcBef>
                <a:spcPts val="0"/>
              </a:spcBef>
              <a:spcAft>
                <a:spcPts val="0"/>
              </a:spcAft>
              <a:buClr>
                <a:schemeClr val="accent6"/>
              </a:buClr>
              <a:buSzPts val="6000"/>
              <a:buNone/>
              <a:defRPr sz="6000">
                <a:solidFill>
                  <a:schemeClr val="accent6"/>
                </a:solidFill>
              </a:defRPr>
            </a:lvl9pPr>
          </a:lstStyle>
          <a:p>
            <a:r>
              <a:t>xx%</a:t>
            </a:r>
          </a:p>
        </p:txBody>
      </p:sp>
      <p:sp>
        <p:nvSpPr>
          <p:cNvPr id="233" name="Google Shape;233;p41"/>
          <p:cNvSpPr txBox="1">
            <a:spLocks noGrp="1"/>
          </p:cNvSpPr>
          <p:nvPr>
            <p:ph type="subTitle" idx="2"/>
          </p:nvPr>
        </p:nvSpPr>
        <p:spPr>
          <a:xfrm>
            <a:off x="2032094" y="1843900"/>
            <a:ext cx="2076300" cy="670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234" name="Google Shape;234;p41"/>
          <p:cNvSpPr txBox="1">
            <a:spLocks noGrp="1"/>
          </p:cNvSpPr>
          <p:nvPr>
            <p:ph type="title" idx="3" hasCustomPrompt="1"/>
          </p:nvPr>
        </p:nvSpPr>
        <p:spPr>
          <a:xfrm>
            <a:off x="2032106" y="770675"/>
            <a:ext cx="2076300" cy="950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accent6"/>
              </a:buClr>
              <a:buSzPts val="6000"/>
              <a:buNone/>
              <a:defRPr sz="6000">
                <a:solidFill>
                  <a:schemeClr val="lt2"/>
                </a:solidFill>
              </a:defRPr>
            </a:lvl1pPr>
            <a:lvl2pPr lvl="1" algn="ctr" rtl="0">
              <a:spcBef>
                <a:spcPts val="0"/>
              </a:spcBef>
              <a:spcAft>
                <a:spcPts val="0"/>
              </a:spcAft>
              <a:buClr>
                <a:schemeClr val="accent6"/>
              </a:buClr>
              <a:buSzPts val="6000"/>
              <a:buNone/>
              <a:defRPr sz="6000">
                <a:solidFill>
                  <a:schemeClr val="accent6"/>
                </a:solidFill>
              </a:defRPr>
            </a:lvl2pPr>
            <a:lvl3pPr lvl="2" algn="ctr" rtl="0">
              <a:spcBef>
                <a:spcPts val="0"/>
              </a:spcBef>
              <a:spcAft>
                <a:spcPts val="0"/>
              </a:spcAft>
              <a:buClr>
                <a:schemeClr val="accent6"/>
              </a:buClr>
              <a:buSzPts val="6000"/>
              <a:buNone/>
              <a:defRPr sz="6000">
                <a:solidFill>
                  <a:schemeClr val="accent6"/>
                </a:solidFill>
              </a:defRPr>
            </a:lvl3pPr>
            <a:lvl4pPr lvl="3" algn="ctr" rtl="0">
              <a:spcBef>
                <a:spcPts val="0"/>
              </a:spcBef>
              <a:spcAft>
                <a:spcPts val="0"/>
              </a:spcAft>
              <a:buClr>
                <a:schemeClr val="accent6"/>
              </a:buClr>
              <a:buSzPts val="6000"/>
              <a:buNone/>
              <a:defRPr sz="6000">
                <a:solidFill>
                  <a:schemeClr val="accent6"/>
                </a:solidFill>
              </a:defRPr>
            </a:lvl4pPr>
            <a:lvl5pPr lvl="4" algn="ctr" rtl="0">
              <a:spcBef>
                <a:spcPts val="0"/>
              </a:spcBef>
              <a:spcAft>
                <a:spcPts val="0"/>
              </a:spcAft>
              <a:buClr>
                <a:schemeClr val="accent6"/>
              </a:buClr>
              <a:buSzPts val="6000"/>
              <a:buNone/>
              <a:defRPr sz="6000">
                <a:solidFill>
                  <a:schemeClr val="accent6"/>
                </a:solidFill>
              </a:defRPr>
            </a:lvl5pPr>
            <a:lvl6pPr lvl="5" algn="ctr" rtl="0">
              <a:spcBef>
                <a:spcPts val="0"/>
              </a:spcBef>
              <a:spcAft>
                <a:spcPts val="0"/>
              </a:spcAft>
              <a:buClr>
                <a:schemeClr val="accent6"/>
              </a:buClr>
              <a:buSzPts val="6000"/>
              <a:buNone/>
              <a:defRPr sz="6000">
                <a:solidFill>
                  <a:schemeClr val="accent6"/>
                </a:solidFill>
              </a:defRPr>
            </a:lvl6pPr>
            <a:lvl7pPr lvl="6" algn="ctr" rtl="0">
              <a:spcBef>
                <a:spcPts val="0"/>
              </a:spcBef>
              <a:spcAft>
                <a:spcPts val="0"/>
              </a:spcAft>
              <a:buClr>
                <a:schemeClr val="accent6"/>
              </a:buClr>
              <a:buSzPts val="6000"/>
              <a:buNone/>
              <a:defRPr sz="6000">
                <a:solidFill>
                  <a:schemeClr val="accent6"/>
                </a:solidFill>
              </a:defRPr>
            </a:lvl7pPr>
            <a:lvl8pPr lvl="7" algn="ctr" rtl="0">
              <a:spcBef>
                <a:spcPts val="0"/>
              </a:spcBef>
              <a:spcAft>
                <a:spcPts val="0"/>
              </a:spcAft>
              <a:buClr>
                <a:schemeClr val="accent6"/>
              </a:buClr>
              <a:buSzPts val="6000"/>
              <a:buNone/>
              <a:defRPr sz="6000">
                <a:solidFill>
                  <a:schemeClr val="accent6"/>
                </a:solidFill>
              </a:defRPr>
            </a:lvl8pPr>
            <a:lvl9pPr lvl="8" algn="ctr" rtl="0">
              <a:spcBef>
                <a:spcPts val="0"/>
              </a:spcBef>
              <a:spcAft>
                <a:spcPts val="0"/>
              </a:spcAft>
              <a:buClr>
                <a:schemeClr val="accent6"/>
              </a:buClr>
              <a:buSzPts val="6000"/>
              <a:buNone/>
              <a:defRPr sz="6000">
                <a:solidFill>
                  <a:schemeClr val="accent6"/>
                </a:solidFill>
              </a:defRPr>
            </a:lvl9pPr>
          </a:lstStyle>
          <a:p>
            <a:r>
              <a:t>xx%</a:t>
            </a:r>
          </a:p>
        </p:txBody>
      </p:sp>
      <p:sp>
        <p:nvSpPr>
          <p:cNvPr id="235" name="Google Shape;235;p41"/>
          <p:cNvSpPr txBox="1">
            <a:spLocks noGrp="1"/>
          </p:cNvSpPr>
          <p:nvPr>
            <p:ph type="subTitle" idx="4"/>
          </p:nvPr>
        </p:nvSpPr>
        <p:spPr>
          <a:xfrm>
            <a:off x="5035594" y="3702025"/>
            <a:ext cx="2076300" cy="670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236" name="Google Shape;236;p41"/>
          <p:cNvSpPr txBox="1">
            <a:spLocks noGrp="1"/>
          </p:cNvSpPr>
          <p:nvPr>
            <p:ph type="title" idx="5" hasCustomPrompt="1"/>
          </p:nvPr>
        </p:nvSpPr>
        <p:spPr>
          <a:xfrm>
            <a:off x="5035606" y="2628800"/>
            <a:ext cx="2076300" cy="950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accent6"/>
              </a:buClr>
              <a:buSzPts val="6000"/>
              <a:buNone/>
              <a:defRPr sz="6000">
                <a:solidFill>
                  <a:schemeClr val="accent1"/>
                </a:solidFill>
              </a:defRPr>
            </a:lvl1pPr>
            <a:lvl2pPr lvl="1" algn="ctr" rtl="0">
              <a:spcBef>
                <a:spcPts val="0"/>
              </a:spcBef>
              <a:spcAft>
                <a:spcPts val="0"/>
              </a:spcAft>
              <a:buClr>
                <a:schemeClr val="accent6"/>
              </a:buClr>
              <a:buSzPts val="6000"/>
              <a:buNone/>
              <a:defRPr sz="6000">
                <a:solidFill>
                  <a:schemeClr val="accent6"/>
                </a:solidFill>
              </a:defRPr>
            </a:lvl2pPr>
            <a:lvl3pPr lvl="2" algn="ctr" rtl="0">
              <a:spcBef>
                <a:spcPts val="0"/>
              </a:spcBef>
              <a:spcAft>
                <a:spcPts val="0"/>
              </a:spcAft>
              <a:buClr>
                <a:schemeClr val="accent6"/>
              </a:buClr>
              <a:buSzPts val="6000"/>
              <a:buNone/>
              <a:defRPr sz="6000">
                <a:solidFill>
                  <a:schemeClr val="accent6"/>
                </a:solidFill>
              </a:defRPr>
            </a:lvl3pPr>
            <a:lvl4pPr lvl="3" algn="ctr" rtl="0">
              <a:spcBef>
                <a:spcPts val="0"/>
              </a:spcBef>
              <a:spcAft>
                <a:spcPts val="0"/>
              </a:spcAft>
              <a:buClr>
                <a:schemeClr val="accent6"/>
              </a:buClr>
              <a:buSzPts val="6000"/>
              <a:buNone/>
              <a:defRPr sz="6000">
                <a:solidFill>
                  <a:schemeClr val="accent6"/>
                </a:solidFill>
              </a:defRPr>
            </a:lvl4pPr>
            <a:lvl5pPr lvl="4" algn="ctr" rtl="0">
              <a:spcBef>
                <a:spcPts val="0"/>
              </a:spcBef>
              <a:spcAft>
                <a:spcPts val="0"/>
              </a:spcAft>
              <a:buClr>
                <a:schemeClr val="accent6"/>
              </a:buClr>
              <a:buSzPts val="6000"/>
              <a:buNone/>
              <a:defRPr sz="6000">
                <a:solidFill>
                  <a:schemeClr val="accent6"/>
                </a:solidFill>
              </a:defRPr>
            </a:lvl5pPr>
            <a:lvl6pPr lvl="5" algn="ctr" rtl="0">
              <a:spcBef>
                <a:spcPts val="0"/>
              </a:spcBef>
              <a:spcAft>
                <a:spcPts val="0"/>
              </a:spcAft>
              <a:buClr>
                <a:schemeClr val="accent6"/>
              </a:buClr>
              <a:buSzPts val="6000"/>
              <a:buNone/>
              <a:defRPr sz="6000">
                <a:solidFill>
                  <a:schemeClr val="accent6"/>
                </a:solidFill>
              </a:defRPr>
            </a:lvl6pPr>
            <a:lvl7pPr lvl="6" algn="ctr" rtl="0">
              <a:spcBef>
                <a:spcPts val="0"/>
              </a:spcBef>
              <a:spcAft>
                <a:spcPts val="0"/>
              </a:spcAft>
              <a:buClr>
                <a:schemeClr val="accent6"/>
              </a:buClr>
              <a:buSzPts val="6000"/>
              <a:buNone/>
              <a:defRPr sz="6000">
                <a:solidFill>
                  <a:schemeClr val="accent6"/>
                </a:solidFill>
              </a:defRPr>
            </a:lvl7pPr>
            <a:lvl8pPr lvl="7" algn="ctr" rtl="0">
              <a:spcBef>
                <a:spcPts val="0"/>
              </a:spcBef>
              <a:spcAft>
                <a:spcPts val="0"/>
              </a:spcAft>
              <a:buClr>
                <a:schemeClr val="accent6"/>
              </a:buClr>
              <a:buSzPts val="6000"/>
              <a:buNone/>
              <a:defRPr sz="6000">
                <a:solidFill>
                  <a:schemeClr val="accent6"/>
                </a:solidFill>
              </a:defRPr>
            </a:lvl8pPr>
            <a:lvl9pPr lvl="8" algn="ctr" rtl="0">
              <a:spcBef>
                <a:spcPts val="0"/>
              </a:spcBef>
              <a:spcAft>
                <a:spcPts val="0"/>
              </a:spcAft>
              <a:buClr>
                <a:schemeClr val="accent6"/>
              </a:buClr>
              <a:buSzPts val="6000"/>
              <a:buNone/>
              <a:defRPr sz="6000">
                <a:solidFill>
                  <a:schemeClr val="accent6"/>
                </a:solidFill>
              </a:defRPr>
            </a:lvl9pPr>
          </a:lstStyle>
          <a:p>
            <a:r>
              <a:t>xx%</a:t>
            </a:r>
          </a:p>
        </p:txBody>
      </p:sp>
      <p:sp>
        <p:nvSpPr>
          <p:cNvPr id="237" name="Google Shape;237;p41"/>
          <p:cNvSpPr txBox="1">
            <a:spLocks noGrp="1"/>
          </p:cNvSpPr>
          <p:nvPr>
            <p:ph type="subTitle" idx="6"/>
          </p:nvPr>
        </p:nvSpPr>
        <p:spPr>
          <a:xfrm>
            <a:off x="2032094" y="3702025"/>
            <a:ext cx="2076300" cy="670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238" name="Google Shape;238;p41"/>
          <p:cNvSpPr txBox="1">
            <a:spLocks noGrp="1"/>
          </p:cNvSpPr>
          <p:nvPr>
            <p:ph type="title" idx="7" hasCustomPrompt="1"/>
          </p:nvPr>
        </p:nvSpPr>
        <p:spPr>
          <a:xfrm>
            <a:off x="2032106" y="2628800"/>
            <a:ext cx="2076300" cy="950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accent6"/>
              </a:buClr>
              <a:buSzPts val="6000"/>
              <a:buNone/>
              <a:defRPr sz="6000">
                <a:solidFill>
                  <a:schemeClr val="accent4"/>
                </a:solidFill>
              </a:defRPr>
            </a:lvl1pPr>
            <a:lvl2pPr lvl="1" algn="ctr" rtl="0">
              <a:spcBef>
                <a:spcPts val="0"/>
              </a:spcBef>
              <a:spcAft>
                <a:spcPts val="0"/>
              </a:spcAft>
              <a:buClr>
                <a:schemeClr val="accent6"/>
              </a:buClr>
              <a:buSzPts val="6000"/>
              <a:buNone/>
              <a:defRPr sz="6000">
                <a:solidFill>
                  <a:schemeClr val="accent6"/>
                </a:solidFill>
              </a:defRPr>
            </a:lvl2pPr>
            <a:lvl3pPr lvl="2" algn="ctr" rtl="0">
              <a:spcBef>
                <a:spcPts val="0"/>
              </a:spcBef>
              <a:spcAft>
                <a:spcPts val="0"/>
              </a:spcAft>
              <a:buClr>
                <a:schemeClr val="accent6"/>
              </a:buClr>
              <a:buSzPts val="6000"/>
              <a:buNone/>
              <a:defRPr sz="6000">
                <a:solidFill>
                  <a:schemeClr val="accent6"/>
                </a:solidFill>
              </a:defRPr>
            </a:lvl3pPr>
            <a:lvl4pPr lvl="3" algn="ctr" rtl="0">
              <a:spcBef>
                <a:spcPts val="0"/>
              </a:spcBef>
              <a:spcAft>
                <a:spcPts val="0"/>
              </a:spcAft>
              <a:buClr>
                <a:schemeClr val="accent6"/>
              </a:buClr>
              <a:buSzPts val="6000"/>
              <a:buNone/>
              <a:defRPr sz="6000">
                <a:solidFill>
                  <a:schemeClr val="accent6"/>
                </a:solidFill>
              </a:defRPr>
            </a:lvl4pPr>
            <a:lvl5pPr lvl="4" algn="ctr" rtl="0">
              <a:spcBef>
                <a:spcPts val="0"/>
              </a:spcBef>
              <a:spcAft>
                <a:spcPts val="0"/>
              </a:spcAft>
              <a:buClr>
                <a:schemeClr val="accent6"/>
              </a:buClr>
              <a:buSzPts val="6000"/>
              <a:buNone/>
              <a:defRPr sz="6000">
                <a:solidFill>
                  <a:schemeClr val="accent6"/>
                </a:solidFill>
              </a:defRPr>
            </a:lvl5pPr>
            <a:lvl6pPr lvl="5" algn="ctr" rtl="0">
              <a:spcBef>
                <a:spcPts val="0"/>
              </a:spcBef>
              <a:spcAft>
                <a:spcPts val="0"/>
              </a:spcAft>
              <a:buClr>
                <a:schemeClr val="accent6"/>
              </a:buClr>
              <a:buSzPts val="6000"/>
              <a:buNone/>
              <a:defRPr sz="6000">
                <a:solidFill>
                  <a:schemeClr val="accent6"/>
                </a:solidFill>
              </a:defRPr>
            </a:lvl6pPr>
            <a:lvl7pPr lvl="6" algn="ctr" rtl="0">
              <a:spcBef>
                <a:spcPts val="0"/>
              </a:spcBef>
              <a:spcAft>
                <a:spcPts val="0"/>
              </a:spcAft>
              <a:buClr>
                <a:schemeClr val="accent6"/>
              </a:buClr>
              <a:buSzPts val="6000"/>
              <a:buNone/>
              <a:defRPr sz="6000">
                <a:solidFill>
                  <a:schemeClr val="accent6"/>
                </a:solidFill>
              </a:defRPr>
            </a:lvl7pPr>
            <a:lvl8pPr lvl="7" algn="ctr" rtl="0">
              <a:spcBef>
                <a:spcPts val="0"/>
              </a:spcBef>
              <a:spcAft>
                <a:spcPts val="0"/>
              </a:spcAft>
              <a:buClr>
                <a:schemeClr val="accent6"/>
              </a:buClr>
              <a:buSzPts val="6000"/>
              <a:buNone/>
              <a:defRPr sz="6000">
                <a:solidFill>
                  <a:schemeClr val="accent6"/>
                </a:solidFill>
              </a:defRPr>
            </a:lvl8pPr>
            <a:lvl9pPr lvl="8" algn="ctr" rtl="0">
              <a:spcBef>
                <a:spcPts val="0"/>
              </a:spcBef>
              <a:spcAft>
                <a:spcPts val="0"/>
              </a:spcAft>
              <a:buClr>
                <a:schemeClr val="accent6"/>
              </a:buClr>
              <a:buSzPts val="6000"/>
              <a:buNone/>
              <a:defRPr sz="6000">
                <a:solidFill>
                  <a:schemeClr val="accent6"/>
                </a:solidFill>
              </a:defRPr>
            </a:lvl9pPr>
          </a:lstStyle>
          <a:p>
            <a:r>
              <a:t>xx%</a:t>
            </a:r>
          </a:p>
        </p:txBody>
      </p:sp>
      <p:pic>
        <p:nvPicPr>
          <p:cNvPr id="239" name="Google Shape;239;p41"/>
          <p:cNvPicPr preferRelativeResize="0"/>
          <p:nvPr/>
        </p:nvPicPr>
        <p:blipFill rotWithShape="1">
          <a:blip r:embed="rId2">
            <a:alphaModFix/>
          </a:blip>
          <a:srcRect/>
          <a:stretch/>
        </p:blipFill>
        <p:spPr>
          <a:xfrm>
            <a:off x="0" y="0"/>
            <a:ext cx="9144004" cy="514350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CUSTOM_40">
    <p:spTree>
      <p:nvGrpSpPr>
        <p:cNvPr id="1" name="Shape 240"/>
        <p:cNvGrpSpPr/>
        <p:nvPr/>
      </p:nvGrpSpPr>
      <p:grpSpPr>
        <a:xfrm>
          <a:off x="0" y="0"/>
          <a:ext cx="0" cy="0"/>
          <a:chOff x="0" y="0"/>
          <a:chExt cx="0" cy="0"/>
        </a:xfrm>
      </p:grpSpPr>
      <p:pic>
        <p:nvPicPr>
          <p:cNvPr id="241" name="Google Shape;241;p42"/>
          <p:cNvPicPr preferRelativeResize="0"/>
          <p:nvPr/>
        </p:nvPicPr>
        <p:blipFill rotWithShape="1">
          <a:blip r:embed="rId2">
            <a:alphaModFix/>
          </a:blip>
          <a:srcRect r="81946"/>
          <a:stretch/>
        </p:blipFill>
        <p:spPr>
          <a:xfrm flipH="1">
            <a:off x="-18927" y="-152400"/>
            <a:ext cx="1748552" cy="5448300"/>
          </a:xfrm>
          <a:prstGeom prst="rect">
            <a:avLst/>
          </a:prstGeom>
          <a:noFill/>
          <a:ln>
            <a:noFill/>
          </a:ln>
        </p:spPr>
      </p:pic>
      <p:sp>
        <p:nvSpPr>
          <p:cNvPr id="242" name="Google Shape;242;p42"/>
          <p:cNvSpPr txBox="1">
            <a:spLocks noGrp="1"/>
          </p:cNvSpPr>
          <p:nvPr>
            <p:ph type="subTitle" idx="1"/>
          </p:nvPr>
        </p:nvSpPr>
        <p:spPr>
          <a:xfrm>
            <a:off x="2276550" y="3150150"/>
            <a:ext cx="4590900" cy="480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43" name="Google Shape;243;p42"/>
          <p:cNvSpPr txBox="1">
            <a:spLocks noGrp="1"/>
          </p:cNvSpPr>
          <p:nvPr>
            <p:ph type="title" hasCustomPrompt="1"/>
          </p:nvPr>
        </p:nvSpPr>
        <p:spPr>
          <a:xfrm>
            <a:off x="2276550" y="1246050"/>
            <a:ext cx="4590900" cy="1834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9600"/>
              <a:buNone/>
              <a:defRPr sz="13000">
                <a:solidFill>
                  <a:schemeClr val="accent6"/>
                </a:solidFill>
              </a:defRPr>
            </a:lvl1pPr>
            <a:lvl2pPr lvl="1"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9pPr>
          </a:lstStyle>
          <a:p>
            <a:r>
              <a:t>xx%</a:t>
            </a:r>
          </a:p>
        </p:txBody>
      </p:sp>
      <p:pic>
        <p:nvPicPr>
          <p:cNvPr id="244" name="Google Shape;244;p42"/>
          <p:cNvPicPr preferRelativeResize="0"/>
          <p:nvPr/>
        </p:nvPicPr>
        <p:blipFill rotWithShape="1">
          <a:blip r:embed="rId2">
            <a:alphaModFix/>
          </a:blip>
          <a:srcRect l="22039" r="59907"/>
          <a:stretch/>
        </p:blipFill>
        <p:spPr>
          <a:xfrm flipH="1">
            <a:off x="7395448" y="-152400"/>
            <a:ext cx="1748552" cy="54483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2">
  <p:cSld name="CUSTOM_55">
    <p:spTree>
      <p:nvGrpSpPr>
        <p:cNvPr id="1" name="Shape 245"/>
        <p:cNvGrpSpPr/>
        <p:nvPr/>
      </p:nvGrpSpPr>
      <p:grpSpPr>
        <a:xfrm>
          <a:off x="0" y="0"/>
          <a:ext cx="0" cy="0"/>
          <a:chOff x="0" y="0"/>
          <a:chExt cx="0" cy="0"/>
        </a:xfrm>
      </p:grpSpPr>
      <p:sp>
        <p:nvSpPr>
          <p:cNvPr id="246" name="Google Shape;246;p43"/>
          <p:cNvSpPr txBox="1">
            <a:spLocks noGrp="1"/>
          </p:cNvSpPr>
          <p:nvPr>
            <p:ph type="ctrTitle"/>
          </p:nvPr>
        </p:nvSpPr>
        <p:spPr>
          <a:xfrm>
            <a:off x="890780" y="760900"/>
            <a:ext cx="3766800" cy="2289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5000">
                <a:solidFill>
                  <a:schemeClr val="accent6"/>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47" name="Google Shape;247;p43"/>
          <p:cNvSpPr txBox="1">
            <a:spLocks noGrp="1"/>
          </p:cNvSpPr>
          <p:nvPr>
            <p:ph type="subTitle" idx="1"/>
          </p:nvPr>
        </p:nvSpPr>
        <p:spPr>
          <a:xfrm>
            <a:off x="890780" y="3231081"/>
            <a:ext cx="3766800" cy="987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600"/>
            </a:lvl1pPr>
            <a:lvl2pPr lvl="1" algn="r" rtl="0">
              <a:lnSpc>
                <a:spcPct val="100000"/>
              </a:lnSpc>
              <a:spcBef>
                <a:spcPts val="0"/>
              </a:spcBef>
              <a:spcAft>
                <a:spcPts val="0"/>
              </a:spcAft>
              <a:buNone/>
              <a:defRPr sz="1600"/>
            </a:lvl2pPr>
            <a:lvl3pPr lvl="2" algn="r" rtl="0">
              <a:lnSpc>
                <a:spcPct val="100000"/>
              </a:lnSpc>
              <a:spcBef>
                <a:spcPts val="0"/>
              </a:spcBef>
              <a:spcAft>
                <a:spcPts val="0"/>
              </a:spcAft>
              <a:buNone/>
              <a:defRPr sz="1600"/>
            </a:lvl3pPr>
            <a:lvl4pPr lvl="3" algn="r" rtl="0">
              <a:lnSpc>
                <a:spcPct val="100000"/>
              </a:lnSpc>
              <a:spcBef>
                <a:spcPts val="0"/>
              </a:spcBef>
              <a:spcAft>
                <a:spcPts val="0"/>
              </a:spcAft>
              <a:buNone/>
              <a:defRPr sz="1600"/>
            </a:lvl4pPr>
            <a:lvl5pPr lvl="4" algn="r" rtl="0">
              <a:lnSpc>
                <a:spcPct val="100000"/>
              </a:lnSpc>
              <a:spcBef>
                <a:spcPts val="0"/>
              </a:spcBef>
              <a:spcAft>
                <a:spcPts val="0"/>
              </a:spcAft>
              <a:buNone/>
              <a:defRPr sz="1600"/>
            </a:lvl5pPr>
            <a:lvl6pPr lvl="5" algn="r" rtl="0">
              <a:lnSpc>
                <a:spcPct val="100000"/>
              </a:lnSpc>
              <a:spcBef>
                <a:spcPts val="0"/>
              </a:spcBef>
              <a:spcAft>
                <a:spcPts val="0"/>
              </a:spcAft>
              <a:buNone/>
              <a:defRPr sz="1600"/>
            </a:lvl6pPr>
            <a:lvl7pPr lvl="6" algn="r" rtl="0">
              <a:lnSpc>
                <a:spcPct val="100000"/>
              </a:lnSpc>
              <a:spcBef>
                <a:spcPts val="0"/>
              </a:spcBef>
              <a:spcAft>
                <a:spcPts val="0"/>
              </a:spcAft>
              <a:buNone/>
              <a:defRPr sz="1600"/>
            </a:lvl7pPr>
            <a:lvl8pPr lvl="7" algn="r" rtl="0">
              <a:lnSpc>
                <a:spcPct val="100000"/>
              </a:lnSpc>
              <a:spcBef>
                <a:spcPts val="0"/>
              </a:spcBef>
              <a:spcAft>
                <a:spcPts val="0"/>
              </a:spcAft>
              <a:buNone/>
              <a:defRPr sz="1600"/>
            </a:lvl8pPr>
            <a:lvl9pPr lvl="8" algn="r" rtl="0">
              <a:lnSpc>
                <a:spcPct val="100000"/>
              </a:lnSpc>
              <a:spcBef>
                <a:spcPts val="0"/>
              </a:spcBef>
              <a:spcAft>
                <a:spcPts val="0"/>
              </a:spcAft>
              <a:buNone/>
              <a:defRPr sz="1600"/>
            </a:lvl9pPr>
          </a:lstStyle>
          <a:p>
            <a:endParaRPr/>
          </a:p>
        </p:txBody>
      </p:sp>
      <p:pic>
        <p:nvPicPr>
          <p:cNvPr id="248" name="Google Shape;248;p43"/>
          <p:cNvPicPr preferRelativeResize="0"/>
          <p:nvPr/>
        </p:nvPicPr>
        <p:blipFill rotWithShape="1">
          <a:blip r:embed="rId2">
            <a:alphaModFix/>
          </a:blip>
          <a:srcRect/>
          <a:stretch/>
        </p:blipFill>
        <p:spPr>
          <a:xfrm rot="10800000" flipH="1">
            <a:off x="0" y="0"/>
            <a:ext cx="9144003" cy="51435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ctrTitle"/>
          </p:nvPr>
        </p:nvSpPr>
        <p:spPr>
          <a:xfrm>
            <a:off x="967100" y="2084100"/>
            <a:ext cx="4181400" cy="105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6300">
                <a:solidFill>
                  <a:schemeClr val="accent6"/>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pic>
        <p:nvPicPr>
          <p:cNvPr id="32" name="Google Shape;32;p8"/>
          <p:cNvPicPr preferRelativeResize="0"/>
          <p:nvPr/>
        </p:nvPicPr>
        <p:blipFill rotWithShape="1">
          <a:blip r:embed="rId2">
            <a:alphaModFix/>
          </a:blip>
          <a:srcRect l="8" r="59644"/>
          <a:stretch/>
        </p:blipFill>
        <p:spPr>
          <a:xfrm flipH="1">
            <a:off x="5465452" y="805"/>
            <a:ext cx="3689356" cy="51435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CUSTOM_45">
    <p:spTree>
      <p:nvGrpSpPr>
        <p:cNvPr id="1" name="Shape 249"/>
        <p:cNvGrpSpPr/>
        <p:nvPr/>
      </p:nvGrpSpPr>
      <p:grpSpPr>
        <a:xfrm>
          <a:off x="0" y="0"/>
          <a:ext cx="0" cy="0"/>
          <a:chOff x="0" y="0"/>
          <a:chExt cx="0" cy="0"/>
        </a:xfrm>
      </p:grpSpPr>
      <p:pic>
        <p:nvPicPr>
          <p:cNvPr id="250" name="Google Shape;250;p44"/>
          <p:cNvPicPr preferRelativeResize="0"/>
          <p:nvPr/>
        </p:nvPicPr>
        <p:blipFill rotWithShape="1">
          <a:blip r:embed="rId2">
            <a:alphaModFix/>
          </a:blip>
          <a:srcRect t="11906" b="158"/>
          <a:stretch/>
        </p:blipFill>
        <p:spPr>
          <a:xfrm rot="10800000" flipH="1">
            <a:off x="0" y="0"/>
            <a:ext cx="9144003" cy="4523075"/>
          </a:xfrm>
          <a:prstGeom prst="rect">
            <a:avLst/>
          </a:prstGeom>
          <a:noFill/>
          <a:ln>
            <a:noFill/>
          </a:ln>
        </p:spPr>
      </p:pic>
      <p:sp>
        <p:nvSpPr>
          <p:cNvPr id="251" name="Google Shape;251;p44"/>
          <p:cNvSpPr txBox="1">
            <a:spLocks noGrp="1"/>
          </p:cNvSpPr>
          <p:nvPr>
            <p:ph type="ctrTitle"/>
          </p:nvPr>
        </p:nvSpPr>
        <p:spPr>
          <a:xfrm>
            <a:off x="1772775" y="3120575"/>
            <a:ext cx="5598600" cy="1469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8000">
                <a:solidFill>
                  <a:schemeClr val="accent6"/>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3">
  <p:cSld name="CUSTOM_54">
    <p:spTree>
      <p:nvGrpSpPr>
        <p:cNvPr id="1" name="Shape 252"/>
        <p:cNvGrpSpPr/>
        <p:nvPr/>
      </p:nvGrpSpPr>
      <p:grpSpPr>
        <a:xfrm>
          <a:off x="0" y="0"/>
          <a:ext cx="0" cy="0"/>
          <a:chOff x="0" y="0"/>
          <a:chExt cx="0" cy="0"/>
        </a:xfrm>
      </p:grpSpPr>
      <p:pic>
        <p:nvPicPr>
          <p:cNvPr id="253" name="Google Shape;253;p45"/>
          <p:cNvPicPr preferRelativeResize="0"/>
          <p:nvPr/>
        </p:nvPicPr>
        <p:blipFill>
          <a:blip r:embed="rId2">
            <a:alphaModFix/>
          </a:blip>
          <a:stretch>
            <a:fillRect/>
          </a:stretch>
        </p:blipFill>
        <p:spPr>
          <a:xfrm>
            <a:off x="-10650" y="0"/>
            <a:ext cx="9144003" cy="5143501"/>
          </a:xfrm>
          <a:prstGeom prst="rect">
            <a:avLst/>
          </a:prstGeom>
          <a:noFill/>
          <a:ln>
            <a:noFill/>
          </a:ln>
        </p:spPr>
      </p:pic>
      <p:sp>
        <p:nvSpPr>
          <p:cNvPr id="254" name="Google Shape;254;p45"/>
          <p:cNvSpPr txBox="1">
            <a:spLocks noGrp="1"/>
          </p:cNvSpPr>
          <p:nvPr>
            <p:ph type="ctrTitle"/>
          </p:nvPr>
        </p:nvSpPr>
        <p:spPr>
          <a:xfrm>
            <a:off x="4246650" y="1383418"/>
            <a:ext cx="3635400" cy="1205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8000">
                <a:solidFill>
                  <a:schemeClr val="accent6"/>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55" name="Google Shape;255;p45"/>
          <p:cNvSpPr txBox="1">
            <a:spLocks noGrp="1"/>
          </p:cNvSpPr>
          <p:nvPr>
            <p:ph type="subTitle" idx="1"/>
          </p:nvPr>
        </p:nvSpPr>
        <p:spPr>
          <a:xfrm>
            <a:off x="4246650" y="2674682"/>
            <a:ext cx="3671400" cy="10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a:lvl1pPr>
            <a:lvl2pPr lvl="1" algn="ctr" rtl="0">
              <a:lnSpc>
                <a:spcPct val="100000"/>
              </a:lnSpc>
              <a:spcBef>
                <a:spcPts val="1600"/>
              </a:spcBef>
              <a:spcAft>
                <a:spcPts val="0"/>
              </a:spcAft>
              <a:buNone/>
              <a:defRPr sz="1800"/>
            </a:lvl2pPr>
            <a:lvl3pPr lvl="2" algn="ctr" rtl="0">
              <a:lnSpc>
                <a:spcPct val="100000"/>
              </a:lnSpc>
              <a:spcBef>
                <a:spcPts val="1600"/>
              </a:spcBef>
              <a:spcAft>
                <a:spcPts val="0"/>
              </a:spcAft>
              <a:buNone/>
              <a:defRPr sz="1800"/>
            </a:lvl3pPr>
            <a:lvl4pPr lvl="3" algn="ctr" rtl="0">
              <a:lnSpc>
                <a:spcPct val="100000"/>
              </a:lnSpc>
              <a:spcBef>
                <a:spcPts val="1600"/>
              </a:spcBef>
              <a:spcAft>
                <a:spcPts val="0"/>
              </a:spcAft>
              <a:buNone/>
              <a:defRPr sz="1800"/>
            </a:lvl4pPr>
            <a:lvl5pPr lvl="4" algn="ctr" rtl="0">
              <a:lnSpc>
                <a:spcPct val="100000"/>
              </a:lnSpc>
              <a:spcBef>
                <a:spcPts val="1600"/>
              </a:spcBef>
              <a:spcAft>
                <a:spcPts val="0"/>
              </a:spcAft>
              <a:buNone/>
              <a:defRPr sz="1800"/>
            </a:lvl5pPr>
            <a:lvl6pPr lvl="5" algn="ctr" rtl="0">
              <a:lnSpc>
                <a:spcPct val="100000"/>
              </a:lnSpc>
              <a:spcBef>
                <a:spcPts val="1600"/>
              </a:spcBef>
              <a:spcAft>
                <a:spcPts val="0"/>
              </a:spcAft>
              <a:buNone/>
              <a:defRPr sz="1800"/>
            </a:lvl6pPr>
            <a:lvl7pPr lvl="6" algn="ctr" rtl="0">
              <a:lnSpc>
                <a:spcPct val="100000"/>
              </a:lnSpc>
              <a:spcBef>
                <a:spcPts val="1600"/>
              </a:spcBef>
              <a:spcAft>
                <a:spcPts val="0"/>
              </a:spcAft>
              <a:buNone/>
              <a:defRPr sz="1800"/>
            </a:lvl7pPr>
            <a:lvl8pPr lvl="7" algn="ctr" rtl="0">
              <a:lnSpc>
                <a:spcPct val="100000"/>
              </a:lnSpc>
              <a:spcBef>
                <a:spcPts val="1600"/>
              </a:spcBef>
              <a:spcAft>
                <a:spcPts val="0"/>
              </a:spcAft>
              <a:buNone/>
              <a:defRPr sz="1800"/>
            </a:lvl8pPr>
            <a:lvl9pPr lvl="8" algn="ctr" rtl="0">
              <a:lnSpc>
                <a:spcPct val="100000"/>
              </a:lnSpc>
              <a:spcBef>
                <a:spcPts val="1600"/>
              </a:spcBef>
              <a:spcAft>
                <a:spcPts val="1600"/>
              </a:spcAft>
              <a:buNone/>
              <a:defRPr sz="18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4">
  <p:cSld name="CUSTOM_53">
    <p:spTree>
      <p:nvGrpSpPr>
        <p:cNvPr id="1" name="Shape 256"/>
        <p:cNvGrpSpPr/>
        <p:nvPr/>
      </p:nvGrpSpPr>
      <p:grpSpPr>
        <a:xfrm>
          <a:off x="0" y="0"/>
          <a:ext cx="0" cy="0"/>
          <a:chOff x="0" y="0"/>
          <a:chExt cx="0" cy="0"/>
        </a:xfrm>
      </p:grpSpPr>
      <p:pic>
        <p:nvPicPr>
          <p:cNvPr id="257" name="Google Shape;257;p46"/>
          <p:cNvPicPr preferRelativeResize="0"/>
          <p:nvPr/>
        </p:nvPicPr>
        <p:blipFill rotWithShape="1">
          <a:blip r:embed="rId2">
            <a:alphaModFix/>
          </a:blip>
          <a:srcRect/>
          <a:stretch/>
        </p:blipFill>
        <p:spPr>
          <a:xfrm>
            <a:off x="0" y="0"/>
            <a:ext cx="9144004" cy="5143502"/>
          </a:xfrm>
          <a:prstGeom prst="rect">
            <a:avLst/>
          </a:prstGeom>
          <a:noFill/>
          <a:ln>
            <a:noFill/>
          </a:ln>
        </p:spPr>
      </p:pic>
      <p:sp>
        <p:nvSpPr>
          <p:cNvPr id="258" name="Google Shape;258;p46"/>
          <p:cNvSpPr txBox="1">
            <a:spLocks noGrp="1"/>
          </p:cNvSpPr>
          <p:nvPr>
            <p:ph type="body" idx="1"/>
          </p:nvPr>
        </p:nvSpPr>
        <p:spPr>
          <a:xfrm>
            <a:off x="1792500" y="1148400"/>
            <a:ext cx="5559000" cy="579900"/>
          </a:xfrm>
          <a:prstGeom prst="rect">
            <a:avLst/>
          </a:prstGeom>
        </p:spPr>
        <p:txBody>
          <a:bodyPr spcFirstLastPara="1" wrap="square" lIns="91425" tIns="91425" rIns="91425" bIns="91425" anchor="t" anchorCtr="0">
            <a:noAutofit/>
          </a:bodyPr>
          <a:lstStyle>
            <a:lvl1pPr marL="457200" lvl="0" indent="-298450" rtl="0">
              <a:lnSpc>
                <a:spcPct val="100000"/>
              </a:lnSpc>
              <a:spcBef>
                <a:spcPts val="0"/>
              </a:spcBef>
              <a:spcAft>
                <a:spcPts val="0"/>
              </a:spcAft>
              <a:buSzPts val="1100"/>
              <a:buChar char="●"/>
              <a:defRPr sz="1100"/>
            </a:lvl1pPr>
            <a:lvl2pPr marL="914400" lvl="1" indent="-298450" rtl="0">
              <a:lnSpc>
                <a:spcPct val="100000"/>
              </a:lnSpc>
              <a:spcBef>
                <a:spcPts val="1600"/>
              </a:spcBef>
              <a:spcAft>
                <a:spcPts val="0"/>
              </a:spcAft>
              <a:buSzPts val="1100"/>
              <a:buFont typeface="Muli"/>
              <a:buChar char="○"/>
              <a:defRPr/>
            </a:lvl2pPr>
            <a:lvl3pPr marL="1371600" lvl="2" indent="-298450" rtl="0">
              <a:lnSpc>
                <a:spcPct val="100000"/>
              </a:lnSpc>
              <a:spcBef>
                <a:spcPts val="1600"/>
              </a:spcBef>
              <a:spcAft>
                <a:spcPts val="0"/>
              </a:spcAft>
              <a:buSzPts val="1100"/>
              <a:buFont typeface="Muli"/>
              <a:buChar char="■"/>
              <a:defRPr/>
            </a:lvl3pPr>
            <a:lvl4pPr marL="1828800" lvl="3" indent="-298450" rtl="0">
              <a:lnSpc>
                <a:spcPct val="100000"/>
              </a:lnSpc>
              <a:spcBef>
                <a:spcPts val="1600"/>
              </a:spcBef>
              <a:spcAft>
                <a:spcPts val="0"/>
              </a:spcAft>
              <a:buSzPts val="1100"/>
              <a:buFont typeface="Muli"/>
              <a:buChar char="●"/>
              <a:defRPr/>
            </a:lvl4pPr>
            <a:lvl5pPr marL="2286000" lvl="4" indent="-298450" rtl="0">
              <a:lnSpc>
                <a:spcPct val="100000"/>
              </a:lnSpc>
              <a:spcBef>
                <a:spcPts val="1600"/>
              </a:spcBef>
              <a:spcAft>
                <a:spcPts val="0"/>
              </a:spcAft>
              <a:buSzPts val="1100"/>
              <a:buFont typeface="Muli"/>
              <a:buChar char="○"/>
              <a:defRPr/>
            </a:lvl5pPr>
            <a:lvl6pPr marL="2743200" lvl="5" indent="-298450" rtl="0">
              <a:lnSpc>
                <a:spcPct val="100000"/>
              </a:lnSpc>
              <a:spcBef>
                <a:spcPts val="1600"/>
              </a:spcBef>
              <a:spcAft>
                <a:spcPts val="0"/>
              </a:spcAft>
              <a:buSzPts val="1100"/>
              <a:buFont typeface="Muli"/>
              <a:buChar char="■"/>
              <a:defRPr/>
            </a:lvl6pPr>
            <a:lvl7pPr marL="3200400" lvl="6" indent="-298450" rtl="0">
              <a:lnSpc>
                <a:spcPct val="100000"/>
              </a:lnSpc>
              <a:spcBef>
                <a:spcPts val="1600"/>
              </a:spcBef>
              <a:spcAft>
                <a:spcPts val="0"/>
              </a:spcAft>
              <a:buSzPts val="1100"/>
              <a:buFont typeface="Muli"/>
              <a:buChar char="●"/>
              <a:defRPr/>
            </a:lvl7pPr>
            <a:lvl8pPr marL="3657600" lvl="7" indent="-298450" rtl="0">
              <a:lnSpc>
                <a:spcPct val="100000"/>
              </a:lnSpc>
              <a:spcBef>
                <a:spcPts val="1600"/>
              </a:spcBef>
              <a:spcAft>
                <a:spcPts val="0"/>
              </a:spcAft>
              <a:buSzPts val="1100"/>
              <a:buFont typeface="Muli"/>
              <a:buChar char="○"/>
              <a:defRPr/>
            </a:lvl8pPr>
            <a:lvl9pPr marL="4114800" lvl="8" indent="-298450" rtl="0">
              <a:lnSpc>
                <a:spcPct val="100000"/>
              </a:lnSpc>
              <a:spcBef>
                <a:spcPts val="1600"/>
              </a:spcBef>
              <a:spcAft>
                <a:spcPts val="1600"/>
              </a:spcAft>
              <a:buSzPts val="1100"/>
              <a:buFont typeface="Muli"/>
              <a:buChar char="■"/>
              <a:defRPr/>
            </a:lvl9pPr>
          </a:lstStyle>
          <a:p>
            <a:endParaRPr/>
          </a:p>
        </p:txBody>
      </p:sp>
      <p:sp>
        <p:nvSpPr>
          <p:cNvPr id="259" name="Google Shape;259;p46"/>
          <p:cNvSpPr txBox="1">
            <a:spLocks noGrp="1"/>
          </p:cNvSpPr>
          <p:nvPr>
            <p:ph type="ctrTitle"/>
          </p:nvPr>
        </p:nvSpPr>
        <p:spPr>
          <a:xfrm>
            <a:off x="937625" y="532200"/>
            <a:ext cx="72687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1">
  <p:cSld name="CUSTOM_46">
    <p:spTree>
      <p:nvGrpSpPr>
        <p:cNvPr id="1" name="Shape 260"/>
        <p:cNvGrpSpPr/>
        <p:nvPr/>
      </p:nvGrpSpPr>
      <p:grpSpPr>
        <a:xfrm>
          <a:off x="0" y="0"/>
          <a:ext cx="0" cy="0"/>
          <a:chOff x="0" y="0"/>
          <a:chExt cx="0" cy="0"/>
        </a:xfrm>
      </p:grpSpPr>
      <p:pic>
        <p:nvPicPr>
          <p:cNvPr id="261" name="Google Shape;261;p47"/>
          <p:cNvPicPr preferRelativeResize="0"/>
          <p:nvPr/>
        </p:nvPicPr>
        <p:blipFill rotWithShape="1">
          <a:blip r:embed="rId2">
            <a:alphaModFix/>
          </a:blip>
          <a:srcRect/>
          <a:stretch/>
        </p:blipFill>
        <p:spPr>
          <a:xfrm rot="10800000" flipH="1">
            <a:off x="0" y="0"/>
            <a:ext cx="9144003" cy="5143504"/>
          </a:xfrm>
          <a:prstGeom prst="rect">
            <a:avLst/>
          </a:prstGeom>
          <a:noFill/>
          <a:ln>
            <a:noFill/>
          </a:ln>
        </p:spPr>
      </p:pic>
      <p:sp>
        <p:nvSpPr>
          <p:cNvPr id="262" name="Google Shape;262;p47"/>
          <p:cNvSpPr txBox="1">
            <a:spLocks noGrp="1"/>
          </p:cNvSpPr>
          <p:nvPr>
            <p:ph type="subTitle" idx="1"/>
          </p:nvPr>
        </p:nvSpPr>
        <p:spPr>
          <a:xfrm>
            <a:off x="4933409" y="1613875"/>
            <a:ext cx="3521400" cy="2488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1600"/>
              </a:spcBef>
              <a:spcAft>
                <a:spcPts val="0"/>
              </a:spcAft>
              <a:buNone/>
              <a:defRPr sz="1600"/>
            </a:lvl2pPr>
            <a:lvl3pPr lvl="2" rtl="0">
              <a:spcBef>
                <a:spcPts val="1600"/>
              </a:spcBef>
              <a:spcAft>
                <a:spcPts val="0"/>
              </a:spcAft>
              <a:buNone/>
              <a:defRPr sz="1600"/>
            </a:lvl3pPr>
            <a:lvl4pPr lvl="3" rtl="0">
              <a:spcBef>
                <a:spcPts val="1600"/>
              </a:spcBef>
              <a:spcAft>
                <a:spcPts val="0"/>
              </a:spcAft>
              <a:buNone/>
              <a:defRPr sz="1600"/>
            </a:lvl4pPr>
            <a:lvl5pPr lvl="4" rtl="0">
              <a:spcBef>
                <a:spcPts val="1600"/>
              </a:spcBef>
              <a:spcAft>
                <a:spcPts val="0"/>
              </a:spcAft>
              <a:buNone/>
              <a:defRPr sz="1600"/>
            </a:lvl5pPr>
            <a:lvl6pPr lvl="5" rtl="0">
              <a:spcBef>
                <a:spcPts val="1600"/>
              </a:spcBef>
              <a:spcAft>
                <a:spcPts val="0"/>
              </a:spcAft>
              <a:buNone/>
              <a:defRPr sz="1600"/>
            </a:lvl6pPr>
            <a:lvl7pPr lvl="6" rtl="0">
              <a:spcBef>
                <a:spcPts val="1600"/>
              </a:spcBef>
              <a:spcAft>
                <a:spcPts val="0"/>
              </a:spcAft>
              <a:buNone/>
              <a:defRPr sz="1600"/>
            </a:lvl7pPr>
            <a:lvl8pPr lvl="7" rtl="0">
              <a:spcBef>
                <a:spcPts val="1600"/>
              </a:spcBef>
              <a:spcAft>
                <a:spcPts val="0"/>
              </a:spcAft>
              <a:buNone/>
              <a:defRPr sz="1600"/>
            </a:lvl8pPr>
            <a:lvl9pPr lvl="8" rtl="0">
              <a:spcBef>
                <a:spcPts val="1600"/>
              </a:spcBef>
              <a:spcAft>
                <a:spcPts val="1600"/>
              </a:spcAft>
              <a:buNone/>
              <a:defRPr sz="1600"/>
            </a:lvl9pPr>
          </a:lstStyle>
          <a:p>
            <a:endParaRPr/>
          </a:p>
        </p:txBody>
      </p:sp>
      <p:sp>
        <p:nvSpPr>
          <p:cNvPr id="263" name="Google Shape;263;p47"/>
          <p:cNvSpPr txBox="1">
            <a:spLocks noGrp="1"/>
          </p:cNvSpPr>
          <p:nvPr>
            <p:ph type="subTitle" idx="2"/>
          </p:nvPr>
        </p:nvSpPr>
        <p:spPr>
          <a:xfrm>
            <a:off x="685800" y="1621825"/>
            <a:ext cx="3521400" cy="2488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1600"/>
              </a:spcBef>
              <a:spcAft>
                <a:spcPts val="0"/>
              </a:spcAft>
              <a:buNone/>
              <a:defRPr sz="1600"/>
            </a:lvl2pPr>
            <a:lvl3pPr lvl="2" rtl="0">
              <a:spcBef>
                <a:spcPts val="1600"/>
              </a:spcBef>
              <a:spcAft>
                <a:spcPts val="0"/>
              </a:spcAft>
              <a:buNone/>
              <a:defRPr sz="1600"/>
            </a:lvl3pPr>
            <a:lvl4pPr lvl="3" rtl="0">
              <a:spcBef>
                <a:spcPts val="1600"/>
              </a:spcBef>
              <a:spcAft>
                <a:spcPts val="0"/>
              </a:spcAft>
              <a:buNone/>
              <a:defRPr sz="1600"/>
            </a:lvl4pPr>
            <a:lvl5pPr lvl="4" rtl="0">
              <a:spcBef>
                <a:spcPts val="1600"/>
              </a:spcBef>
              <a:spcAft>
                <a:spcPts val="0"/>
              </a:spcAft>
              <a:buNone/>
              <a:defRPr sz="1600"/>
            </a:lvl5pPr>
            <a:lvl6pPr lvl="5" rtl="0">
              <a:spcBef>
                <a:spcPts val="1600"/>
              </a:spcBef>
              <a:spcAft>
                <a:spcPts val="0"/>
              </a:spcAft>
              <a:buNone/>
              <a:defRPr sz="1600"/>
            </a:lvl6pPr>
            <a:lvl7pPr lvl="6" rtl="0">
              <a:spcBef>
                <a:spcPts val="1600"/>
              </a:spcBef>
              <a:spcAft>
                <a:spcPts val="0"/>
              </a:spcAft>
              <a:buNone/>
              <a:defRPr sz="1600"/>
            </a:lvl7pPr>
            <a:lvl8pPr lvl="7" rtl="0">
              <a:spcBef>
                <a:spcPts val="1600"/>
              </a:spcBef>
              <a:spcAft>
                <a:spcPts val="0"/>
              </a:spcAft>
              <a:buNone/>
              <a:defRPr sz="1600"/>
            </a:lvl8pPr>
            <a:lvl9pPr lvl="8" rtl="0">
              <a:spcBef>
                <a:spcPts val="1600"/>
              </a:spcBef>
              <a:spcAft>
                <a:spcPts val="1600"/>
              </a:spcAft>
              <a:buNone/>
              <a:defRPr sz="1600"/>
            </a:lvl9pPr>
          </a:lstStyle>
          <a:p>
            <a:endParaRPr/>
          </a:p>
        </p:txBody>
      </p:sp>
      <p:sp>
        <p:nvSpPr>
          <p:cNvPr id="264" name="Google Shape;264;p47"/>
          <p:cNvSpPr txBox="1">
            <a:spLocks noGrp="1"/>
          </p:cNvSpPr>
          <p:nvPr>
            <p:ph type="ctrTitle"/>
          </p:nvPr>
        </p:nvSpPr>
        <p:spPr>
          <a:xfrm>
            <a:off x="937625" y="532200"/>
            <a:ext cx="72687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270"/>
        <p:cNvGrpSpPr/>
        <p:nvPr/>
      </p:nvGrpSpPr>
      <p:grpSpPr>
        <a:xfrm>
          <a:off x="0" y="0"/>
          <a:ext cx="0" cy="0"/>
          <a:chOff x="0" y="0"/>
          <a:chExt cx="0" cy="0"/>
        </a:xfrm>
      </p:grpSpPr>
      <p:pic>
        <p:nvPicPr>
          <p:cNvPr id="271" name="Google Shape;271;p49"/>
          <p:cNvPicPr preferRelativeResize="0"/>
          <p:nvPr/>
        </p:nvPicPr>
        <p:blipFill rotWithShape="1">
          <a:blip r:embed="rId2">
            <a:alphaModFix/>
          </a:blip>
          <a:srcRect/>
          <a:stretch/>
        </p:blipFill>
        <p:spPr>
          <a:xfrm>
            <a:off x="0" y="0"/>
            <a:ext cx="9144003" cy="5143504"/>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272"/>
        <p:cNvGrpSpPr/>
        <p:nvPr/>
      </p:nvGrpSpPr>
      <p:grpSpPr>
        <a:xfrm>
          <a:off x="0" y="0"/>
          <a:ext cx="0" cy="0"/>
          <a:chOff x="0" y="0"/>
          <a:chExt cx="0" cy="0"/>
        </a:xfrm>
      </p:grpSpPr>
      <p:pic>
        <p:nvPicPr>
          <p:cNvPr id="273" name="Google Shape;273;p50"/>
          <p:cNvPicPr preferRelativeResize="0"/>
          <p:nvPr/>
        </p:nvPicPr>
        <p:blipFill rotWithShape="1">
          <a:blip r:embed="rId2">
            <a:alphaModFix/>
          </a:blip>
          <a:srcRect/>
          <a:stretch/>
        </p:blipFill>
        <p:spPr>
          <a:xfrm>
            <a:off x="0" y="0"/>
            <a:ext cx="9144003" cy="514350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2">
  <p:cSld name="CUSTOM_14">
    <p:spTree>
      <p:nvGrpSpPr>
        <p:cNvPr id="1" name="Shape 274"/>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3">
  <p:cSld name="CUSTOM_15">
    <p:spTree>
      <p:nvGrpSpPr>
        <p:cNvPr id="1" name="Shape 275"/>
        <p:cNvGrpSpPr/>
        <p:nvPr/>
      </p:nvGrpSpPr>
      <p:grpSpPr>
        <a:xfrm>
          <a:off x="0" y="0"/>
          <a:ext cx="0" cy="0"/>
          <a:chOff x="0" y="0"/>
          <a:chExt cx="0" cy="0"/>
        </a:xfrm>
      </p:grpSpPr>
      <p:pic>
        <p:nvPicPr>
          <p:cNvPr id="276" name="Google Shape;276;p52"/>
          <p:cNvPicPr preferRelativeResize="0"/>
          <p:nvPr/>
        </p:nvPicPr>
        <p:blipFill rotWithShape="1">
          <a:blip r:embed="rId2">
            <a:alphaModFix/>
          </a:blip>
          <a:srcRect/>
          <a:stretch/>
        </p:blipFill>
        <p:spPr>
          <a:xfrm>
            <a:off x="0" y="0"/>
            <a:ext cx="9144003" cy="5143501"/>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4">
  <p:cSld name="CUSTOM_16">
    <p:spTree>
      <p:nvGrpSpPr>
        <p:cNvPr id="1" name="Shape 277"/>
        <p:cNvGrpSpPr/>
        <p:nvPr/>
      </p:nvGrpSpPr>
      <p:grpSpPr>
        <a:xfrm>
          <a:off x="0" y="0"/>
          <a:ext cx="0" cy="0"/>
          <a:chOff x="0" y="0"/>
          <a:chExt cx="0" cy="0"/>
        </a:xfrm>
      </p:grpSpPr>
      <p:pic>
        <p:nvPicPr>
          <p:cNvPr id="278" name="Google Shape;278;p53"/>
          <p:cNvPicPr preferRelativeResize="0"/>
          <p:nvPr/>
        </p:nvPicPr>
        <p:blipFill rotWithShape="1">
          <a:blip r:embed="rId2">
            <a:alphaModFix/>
          </a:blip>
          <a:srcRect/>
          <a:stretch/>
        </p:blipFill>
        <p:spPr>
          <a:xfrm>
            <a:off x="0" y="0"/>
            <a:ext cx="9144003" cy="514350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3">
  <p:cSld name="TITLE_ONLY_1">
    <p:bg>
      <p:bgPr>
        <a:solidFill>
          <a:schemeClr val="dk1"/>
        </a:solidFill>
        <a:effectLst/>
      </p:bgPr>
    </p:bg>
    <p:spTree>
      <p:nvGrpSpPr>
        <p:cNvPr id="1" name="Shape 51"/>
        <p:cNvGrpSpPr/>
        <p:nvPr/>
      </p:nvGrpSpPr>
      <p:grpSpPr>
        <a:xfrm>
          <a:off x="0" y="0"/>
          <a:ext cx="0" cy="0"/>
          <a:chOff x="0" y="0"/>
          <a:chExt cx="0" cy="0"/>
        </a:xfrm>
      </p:grpSpPr>
      <p:pic>
        <p:nvPicPr>
          <p:cNvPr id="52" name="Google Shape;52;p14"/>
          <p:cNvPicPr preferRelativeResize="0"/>
          <p:nvPr/>
        </p:nvPicPr>
        <p:blipFill rotWithShape="1">
          <a:blip r:embed="rId2">
            <a:alphaModFix/>
          </a:blip>
          <a:srcRect l="59" r="49"/>
          <a:stretch/>
        </p:blipFill>
        <p:spPr>
          <a:xfrm>
            <a:off x="0" y="0"/>
            <a:ext cx="9144004" cy="5143494"/>
          </a:xfrm>
          <a:prstGeom prst="rect">
            <a:avLst/>
          </a:prstGeom>
          <a:noFill/>
          <a:ln>
            <a:noFill/>
          </a:ln>
        </p:spPr>
      </p:pic>
      <p:sp>
        <p:nvSpPr>
          <p:cNvPr id="53" name="Google Shape;53;p14"/>
          <p:cNvSpPr txBox="1">
            <a:spLocks noGrp="1"/>
          </p:cNvSpPr>
          <p:nvPr>
            <p:ph type="ctrTitle"/>
          </p:nvPr>
        </p:nvSpPr>
        <p:spPr>
          <a:xfrm>
            <a:off x="937625" y="532200"/>
            <a:ext cx="72687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4">
  <p:cSld name="TITLE_ONLY_1_1">
    <p:bg>
      <p:bgPr>
        <a:solidFill>
          <a:schemeClr val="dk1"/>
        </a:solidFill>
        <a:effectLst/>
      </p:bgPr>
    </p:bg>
    <p:spTree>
      <p:nvGrpSpPr>
        <p:cNvPr id="1" name="Shape 54"/>
        <p:cNvGrpSpPr/>
        <p:nvPr/>
      </p:nvGrpSpPr>
      <p:grpSpPr>
        <a:xfrm>
          <a:off x="0" y="0"/>
          <a:ext cx="0" cy="0"/>
          <a:chOff x="0" y="0"/>
          <a:chExt cx="0" cy="0"/>
        </a:xfrm>
      </p:grpSpPr>
      <p:pic>
        <p:nvPicPr>
          <p:cNvPr id="55" name="Google Shape;55;p15"/>
          <p:cNvPicPr preferRelativeResize="0"/>
          <p:nvPr/>
        </p:nvPicPr>
        <p:blipFill rotWithShape="1">
          <a:blip r:embed="rId2">
            <a:alphaModFix/>
          </a:blip>
          <a:srcRect/>
          <a:stretch/>
        </p:blipFill>
        <p:spPr>
          <a:xfrm>
            <a:off x="0" y="0"/>
            <a:ext cx="9144004" cy="5143493"/>
          </a:xfrm>
          <a:prstGeom prst="rect">
            <a:avLst/>
          </a:prstGeom>
          <a:noFill/>
          <a:ln>
            <a:noFill/>
          </a:ln>
        </p:spPr>
      </p:pic>
      <p:sp>
        <p:nvSpPr>
          <p:cNvPr id="56" name="Google Shape;56;p15"/>
          <p:cNvSpPr txBox="1">
            <a:spLocks noGrp="1"/>
          </p:cNvSpPr>
          <p:nvPr>
            <p:ph type="ctrTitle"/>
          </p:nvPr>
        </p:nvSpPr>
        <p:spPr>
          <a:xfrm>
            <a:off x="937625" y="532200"/>
            <a:ext cx="72687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1 ">
  <p:cSld name="CUSTOM_52">
    <p:spTree>
      <p:nvGrpSpPr>
        <p:cNvPr id="1" name="Shape 57"/>
        <p:cNvGrpSpPr/>
        <p:nvPr/>
      </p:nvGrpSpPr>
      <p:grpSpPr>
        <a:xfrm>
          <a:off x="0" y="0"/>
          <a:ext cx="0" cy="0"/>
          <a:chOff x="0" y="0"/>
          <a:chExt cx="0" cy="0"/>
        </a:xfrm>
      </p:grpSpPr>
      <p:pic>
        <p:nvPicPr>
          <p:cNvPr id="58" name="Google Shape;58;p16"/>
          <p:cNvPicPr preferRelativeResize="0"/>
          <p:nvPr/>
        </p:nvPicPr>
        <p:blipFill rotWithShape="1">
          <a:blip r:embed="rId2">
            <a:alphaModFix/>
          </a:blip>
          <a:srcRect/>
          <a:stretch/>
        </p:blipFill>
        <p:spPr>
          <a:xfrm>
            <a:off x="0" y="0"/>
            <a:ext cx="9144003" cy="5143504"/>
          </a:xfrm>
          <a:prstGeom prst="rect">
            <a:avLst/>
          </a:prstGeom>
          <a:noFill/>
          <a:ln>
            <a:noFill/>
          </a:ln>
        </p:spPr>
      </p:pic>
      <p:sp>
        <p:nvSpPr>
          <p:cNvPr id="59" name="Google Shape;59;p16"/>
          <p:cNvSpPr txBox="1">
            <a:spLocks noGrp="1"/>
          </p:cNvSpPr>
          <p:nvPr>
            <p:ph type="ctrTitle"/>
          </p:nvPr>
        </p:nvSpPr>
        <p:spPr>
          <a:xfrm>
            <a:off x="772524" y="1229272"/>
            <a:ext cx="2349000" cy="61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60" name="Google Shape;60;p16"/>
          <p:cNvSpPr txBox="1">
            <a:spLocks noGrp="1"/>
          </p:cNvSpPr>
          <p:nvPr>
            <p:ph type="subTitle" idx="1"/>
          </p:nvPr>
        </p:nvSpPr>
        <p:spPr>
          <a:xfrm flipH="1">
            <a:off x="772601" y="1867663"/>
            <a:ext cx="2349000" cy="51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 name="Google Shape;61;p16"/>
          <p:cNvSpPr txBox="1">
            <a:spLocks noGrp="1"/>
          </p:cNvSpPr>
          <p:nvPr>
            <p:ph type="subTitle" idx="2"/>
          </p:nvPr>
        </p:nvSpPr>
        <p:spPr>
          <a:xfrm flipH="1">
            <a:off x="772601" y="3673971"/>
            <a:ext cx="23490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 name="Google Shape;62;p16"/>
          <p:cNvSpPr txBox="1">
            <a:spLocks noGrp="1"/>
          </p:cNvSpPr>
          <p:nvPr>
            <p:ph type="subTitle" idx="3"/>
          </p:nvPr>
        </p:nvSpPr>
        <p:spPr>
          <a:xfrm flipH="1">
            <a:off x="3397503" y="1865925"/>
            <a:ext cx="2349000" cy="51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 name="Google Shape;63;p16"/>
          <p:cNvSpPr txBox="1">
            <a:spLocks noGrp="1"/>
          </p:cNvSpPr>
          <p:nvPr>
            <p:ph type="subTitle" idx="4"/>
          </p:nvPr>
        </p:nvSpPr>
        <p:spPr>
          <a:xfrm flipH="1">
            <a:off x="3397503" y="3675577"/>
            <a:ext cx="23490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 name="Google Shape;64;p16"/>
          <p:cNvSpPr txBox="1">
            <a:spLocks noGrp="1"/>
          </p:cNvSpPr>
          <p:nvPr>
            <p:ph type="ctrTitle" idx="5"/>
          </p:nvPr>
        </p:nvSpPr>
        <p:spPr>
          <a:xfrm>
            <a:off x="772524" y="3039301"/>
            <a:ext cx="2349000" cy="61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65" name="Google Shape;65;p16"/>
          <p:cNvSpPr txBox="1">
            <a:spLocks noGrp="1"/>
          </p:cNvSpPr>
          <p:nvPr>
            <p:ph type="ctrTitle" idx="6"/>
          </p:nvPr>
        </p:nvSpPr>
        <p:spPr>
          <a:xfrm>
            <a:off x="3397495" y="1227650"/>
            <a:ext cx="2349000" cy="61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66" name="Google Shape;66;p16"/>
          <p:cNvSpPr txBox="1">
            <a:spLocks noGrp="1"/>
          </p:cNvSpPr>
          <p:nvPr>
            <p:ph type="ctrTitle" idx="7"/>
          </p:nvPr>
        </p:nvSpPr>
        <p:spPr>
          <a:xfrm>
            <a:off x="3397495" y="3041004"/>
            <a:ext cx="2349000" cy="61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67" name="Google Shape;67;p16"/>
          <p:cNvSpPr txBox="1">
            <a:spLocks noGrp="1"/>
          </p:cNvSpPr>
          <p:nvPr>
            <p:ph type="ctrTitle" idx="8"/>
          </p:nvPr>
        </p:nvSpPr>
        <p:spPr>
          <a:xfrm>
            <a:off x="6022399" y="1227647"/>
            <a:ext cx="2349000" cy="61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68" name="Google Shape;68;p16"/>
          <p:cNvSpPr txBox="1">
            <a:spLocks noGrp="1"/>
          </p:cNvSpPr>
          <p:nvPr>
            <p:ph type="subTitle" idx="9"/>
          </p:nvPr>
        </p:nvSpPr>
        <p:spPr>
          <a:xfrm flipH="1">
            <a:off x="6022476" y="1866038"/>
            <a:ext cx="2349000" cy="51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6"/>
          <p:cNvSpPr txBox="1">
            <a:spLocks noGrp="1"/>
          </p:cNvSpPr>
          <p:nvPr>
            <p:ph type="subTitle" idx="13"/>
          </p:nvPr>
        </p:nvSpPr>
        <p:spPr>
          <a:xfrm flipH="1">
            <a:off x="6022476" y="3672346"/>
            <a:ext cx="23490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 name="Google Shape;70;p16"/>
          <p:cNvSpPr txBox="1">
            <a:spLocks noGrp="1"/>
          </p:cNvSpPr>
          <p:nvPr>
            <p:ph type="ctrTitle" idx="14"/>
          </p:nvPr>
        </p:nvSpPr>
        <p:spPr>
          <a:xfrm>
            <a:off x="6022399" y="3037676"/>
            <a:ext cx="2349000" cy="61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71" name="Google Shape;71;p16"/>
          <p:cNvSpPr txBox="1">
            <a:spLocks noGrp="1"/>
          </p:cNvSpPr>
          <p:nvPr>
            <p:ph type="title" idx="15" hasCustomPrompt="1"/>
          </p:nvPr>
        </p:nvSpPr>
        <p:spPr>
          <a:xfrm>
            <a:off x="772600" y="695122"/>
            <a:ext cx="2349000" cy="616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accent6"/>
              </a:buClr>
              <a:buSzPts val="4000"/>
              <a:buNone/>
              <a:defRPr sz="4000">
                <a:solidFill>
                  <a:schemeClr val="accent5"/>
                </a:solidFill>
              </a:defRPr>
            </a:lvl1pPr>
            <a:lvl2pPr lvl="1" algn="ctr" rtl="0">
              <a:spcBef>
                <a:spcPts val="0"/>
              </a:spcBef>
              <a:spcAft>
                <a:spcPts val="0"/>
              </a:spcAft>
              <a:buClr>
                <a:schemeClr val="accent6"/>
              </a:buClr>
              <a:buSzPts val="4000"/>
              <a:buNone/>
              <a:defRPr sz="4000">
                <a:solidFill>
                  <a:schemeClr val="accent6"/>
                </a:solidFill>
              </a:defRPr>
            </a:lvl2pPr>
            <a:lvl3pPr lvl="2" algn="ctr" rtl="0">
              <a:spcBef>
                <a:spcPts val="0"/>
              </a:spcBef>
              <a:spcAft>
                <a:spcPts val="0"/>
              </a:spcAft>
              <a:buClr>
                <a:schemeClr val="accent6"/>
              </a:buClr>
              <a:buSzPts val="4000"/>
              <a:buNone/>
              <a:defRPr sz="4000">
                <a:solidFill>
                  <a:schemeClr val="accent6"/>
                </a:solidFill>
              </a:defRPr>
            </a:lvl3pPr>
            <a:lvl4pPr lvl="3" algn="ctr" rtl="0">
              <a:spcBef>
                <a:spcPts val="0"/>
              </a:spcBef>
              <a:spcAft>
                <a:spcPts val="0"/>
              </a:spcAft>
              <a:buClr>
                <a:schemeClr val="accent6"/>
              </a:buClr>
              <a:buSzPts val="4000"/>
              <a:buNone/>
              <a:defRPr sz="4000">
                <a:solidFill>
                  <a:schemeClr val="accent6"/>
                </a:solidFill>
              </a:defRPr>
            </a:lvl4pPr>
            <a:lvl5pPr lvl="4" algn="ctr" rtl="0">
              <a:spcBef>
                <a:spcPts val="0"/>
              </a:spcBef>
              <a:spcAft>
                <a:spcPts val="0"/>
              </a:spcAft>
              <a:buClr>
                <a:schemeClr val="accent6"/>
              </a:buClr>
              <a:buSzPts val="4000"/>
              <a:buNone/>
              <a:defRPr sz="4000">
                <a:solidFill>
                  <a:schemeClr val="accent6"/>
                </a:solidFill>
              </a:defRPr>
            </a:lvl5pPr>
            <a:lvl6pPr lvl="5" algn="ctr" rtl="0">
              <a:spcBef>
                <a:spcPts val="0"/>
              </a:spcBef>
              <a:spcAft>
                <a:spcPts val="0"/>
              </a:spcAft>
              <a:buClr>
                <a:schemeClr val="accent6"/>
              </a:buClr>
              <a:buSzPts val="4000"/>
              <a:buNone/>
              <a:defRPr sz="4000">
                <a:solidFill>
                  <a:schemeClr val="accent6"/>
                </a:solidFill>
              </a:defRPr>
            </a:lvl6pPr>
            <a:lvl7pPr lvl="6" algn="ctr" rtl="0">
              <a:spcBef>
                <a:spcPts val="0"/>
              </a:spcBef>
              <a:spcAft>
                <a:spcPts val="0"/>
              </a:spcAft>
              <a:buClr>
                <a:schemeClr val="accent6"/>
              </a:buClr>
              <a:buSzPts val="4000"/>
              <a:buNone/>
              <a:defRPr sz="4000">
                <a:solidFill>
                  <a:schemeClr val="accent6"/>
                </a:solidFill>
              </a:defRPr>
            </a:lvl7pPr>
            <a:lvl8pPr lvl="7" algn="ctr" rtl="0">
              <a:spcBef>
                <a:spcPts val="0"/>
              </a:spcBef>
              <a:spcAft>
                <a:spcPts val="0"/>
              </a:spcAft>
              <a:buClr>
                <a:schemeClr val="accent6"/>
              </a:buClr>
              <a:buSzPts val="4000"/>
              <a:buNone/>
              <a:defRPr sz="4000">
                <a:solidFill>
                  <a:schemeClr val="accent6"/>
                </a:solidFill>
              </a:defRPr>
            </a:lvl8pPr>
            <a:lvl9pPr lvl="8" algn="ctr" rtl="0">
              <a:spcBef>
                <a:spcPts val="0"/>
              </a:spcBef>
              <a:spcAft>
                <a:spcPts val="0"/>
              </a:spcAft>
              <a:buClr>
                <a:schemeClr val="accent6"/>
              </a:buClr>
              <a:buSzPts val="4000"/>
              <a:buNone/>
              <a:defRPr sz="4000">
                <a:solidFill>
                  <a:schemeClr val="accent6"/>
                </a:solidFill>
              </a:defRPr>
            </a:lvl9pPr>
          </a:lstStyle>
          <a:p>
            <a:r>
              <a:t>xx%</a:t>
            </a:r>
          </a:p>
        </p:txBody>
      </p:sp>
      <p:sp>
        <p:nvSpPr>
          <p:cNvPr id="72" name="Google Shape;72;p16"/>
          <p:cNvSpPr txBox="1">
            <a:spLocks noGrp="1"/>
          </p:cNvSpPr>
          <p:nvPr>
            <p:ph type="title" idx="16" hasCustomPrompt="1"/>
          </p:nvPr>
        </p:nvSpPr>
        <p:spPr>
          <a:xfrm>
            <a:off x="3397500" y="695122"/>
            <a:ext cx="2349000" cy="616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accent6"/>
              </a:buClr>
              <a:buSzPts val="4000"/>
              <a:buNone/>
              <a:defRPr sz="4000">
                <a:solidFill>
                  <a:schemeClr val="accent5"/>
                </a:solidFill>
              </a:defRPr>
            </a:lvl1pPr>
            <a:lvl2pPr lvl="1" algn="ctr" rtl="0">
              <a:spcBef>
                <a:spcPts val="0"/>
              </a:spcBef>
              <a:spcAft>
                <a:spcPts val="0"/>
              </a:spcAft>
              <a:buClr>
                <a:schemeClr val="accent6"/>
              </a:buClr>
              <a:buSzPts val="4000"/>
              <a:buNone/>
              <a:defRPr sz="4000">
                <a:solidFill>
                  <a:schemeClr val="accent6"/>
                </a:solidFill>
              </a:defRPr>
            </a:lvl2pPr>
            <a:lvl3pPr lvl="2" algn="ctr" rtl="0">
              <a:spcBef>
                <a:spcPts val="0"/>
              </a:spcBef>
              <a:spcAft>
                <a:spcPts val="0"/>
              </a:spcAft>
              <a:buClr>
                <a:schemeClr val="accent6"/>
              </a:buClr>
              <a:buSzPts val="4000"/>
              <a:buNone/>
              <a:defRPr sz="4000">
                <a:solidFill>
                  <a:schemeClr val="accent6"/>
                </a:solidFill>
              </a:defRPr>
            </a:lvl3pPr>
            <a:lvl4pPr lvl="3" algn="ctr" rtl="0">
              <a:spcBef>
                <a:spcPts val="0"/>
              </a:spcBef>
              <a:spcAft>
                <a:spcPts val="0"/>
              </a:spcAft>
              <a:buClr>
                <a:schemeClr val="accent6"/>
              </a:buClr>
              <a:buSzPts val="4000"/>
              <a:buNone/>
              <a:defRPr sz="4000">
                <a:solidFill>
                  <a:schemeClr val="accent6"/>
                </a:solidFill>
              </a:defRPr>
            </a:lvl4pPr>
            <a:lvl5pPr lvl="4" algn="ctr" rtl="0">
              <a:spcBef>
                <a:spcPts val="0"/>
              </a:spcBef>
              <a:spcAft>
                <a:spcPts val="0"/>
              </a:spcAft>
              <a:buClr>
                <a:schemeClr val="accent6"/>
              </a:buClr>
              <a:buSzPts val="4000"/>
              <a:buNone/>
              <a:defRPr sz="4000">
                <a:solidFill>
                  <a:schemeClr val="accent6"/>
                </a:solidFill>
              </a:defRPr>
            </a:lvl5pPr>
            <a:lvl6pPr lvl="5" algn="ctr" rtl="0">
              <a:spcBef>
                <a:spcPts val="0"/>
              </a:spcBef>
              <a:spcAft>
                <a:spcPts val="0"/>
              </a:spcAft>
              <a:buClr>
                <a:schemeClr val="accent6"/>
              </a:buClr>
              <a:buSzPts val="4000"/>
              <a:buNone/>
              <a:defRPr sz="4000">
                <a:solidFill>
                  <a:schemeClr val="accent6"/>
                </a:solidFill>
              </a:defRPr>
            </a:lvl6pPr>
            <a:lvl7pPr lvl="6" algn="ctr" rtl="0">
              <a:spcBef>
                <a:spcPts val="0"/>
              </a:spcBef>
              <a:spcAft>
                <a:spcPts val="0"/>
              </a:spcAft>
              <a:buClr>
                <a:schemeClr val="accent6"/>
              </a:buClr>
              <a:buSzPts val="4000"/>
              <a:buNone/>
              <a:defRPr sz="4000">
                <a:solidFill>
                  <a:schemeClr val="accent6"/>
                </a:solidFill>
              </a:defRPr>
            </a:lvl7pPr>
            <a:lvl8pPr lvl="7" algn="ctr" rtl="0">
              <a:spcBef>
                <a:spcPts val="0"/>
              </a:spcBef>
              <a:spcAft>
                <a:spcPts val="0"/>
              </a:spcAft>
              <a:buClr>
                <a:schemeClr val="accent6"/>
              </a:buClr>
              <a:buSzPts val="4000"/>
              <a:buNone/>
              <a:defRPr sz="4000">
                <a:solidFill>
                  <a:schemeClr val="accent6"/>
                </a:solidFill>
              </a:defRPr>
            </a:lvl8pPr>
            <a:lvl9pPr lvl="8" algn="ctr" rtl="0">
              <a:spcBef>
                <a:spcPts val="0"/>
              </a:spcBef>
              <a:spcAft>
                <a:spcPts val="0"/>
              </a:spcAft>
              <a:buClr>
                <a:schemeClr val="accent6"/>
              </a:buClr>
              <a:buSzPts val="4000"/>
              <a:buNone/>
              <a:defRPr sz="4000">
                <a:solidFill>
                  <a:schemeClr val="accent6"/>
                </a:solidFill>
              </a:defRPr>
            </a:lvl9pPr>
          </a:lstStyle>
          <a:p>
            <a:r>
              <a:t>xx%</a:t>
            </a:r>
          </a:p>
        </p:txBody>
      </p:sp>
      <p:sp>
        <p:nvSpPr>
          <p:cNvPr id="73" name="Google Shape;73;p16"/>
          <p:cNvSpPr txBox="1">
            <a:spLocks noGrp="1"/>
          </p:cNvSpPr>
          <p:nvPr>
            <p:ph type="title" idx="17" hasCustomPrompt="1"/>
          </p:nvPr>
        </p:nvSpPr>
        <p:spPr>
          <a:xfrm>
            <a:off x="6022400" y="695122"/>
            <a:ext cx="2349000" cy="616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accent6"/>
              </a:buClr>
              <a:buSzPts val="4000"/>
              <a:buNone/>
              <a:defRPr sz="4000">
                <a:solidFill>
                  <a:schemeClr val="accent5"/>
                </a:solidFill>
              </a:defRPr>
            </a:lvl1pPr>
            <a:lvl2pPr lvl="1" algn="ctr" rtl="0">
              <a:spcBef>
                <a:spcPts val="0"/>
              </a:spcBef>
              <a:spcAft>
                <a:spcPts val="0"/>
              </a:spcAft>
              <a:buClr>
                <a:schemeClr val="accent6"/>
              </a:buClr>
              <a:buSzPts val="4000"/>
              <a:buNone/>
              <a:defRPr sz="4000">
                <a:solidFill>
                  <a:schemeClr val="accent6"/>
                </a:solidFill>
              </a:defRPr>
            </a:lvl2pPr>
            <a:lvl3pPr lvl="2" algn="ctr" rtl="0">
              <a:spcBef>
                <a:spcPts val="0"/>
              </a:spcBef>
              <a:spcAft>
                <a:spcPts val="0"/>
              </a:spcAft>
              <a:buClr>
                <a:schemeClr val="accent6"/>
              </a:buClr>
              <a:buSzPts val="4000"/>
              <a:buNone/>
              <a:defRPr sz="4000">
                <a:solidFill>
                  <a:schemeClr val="accent6"/>
                </a:solidFill>
              </a:defRPr>
            </a:lvl3pPr>
            <a:lvl4pPr lvl="3" algn="ctr" rtl="0">
              <a:spcBef>
                <a:spcPts val="0"/>
              </a:spcBef>
              <a:spcAft>
                <a:spcPts val="0"/>
              </a:spcAft>
              <a:buClr>
                <a:schemeClr val="accent6"/>
              </a:buClr>
              <a:buSzPts val="4000"/>
              <a:buNone/>
              <a:defRPr sz="4000">
                <a:solidFill>
                  <a:schemeClr val="accent6"/>
                </a:solidFill>
              </a:defRPr>
            </a:lvl4pPr>
            <a:lvl5pPr lvl="4" algn="ctr" rtl="0">
              <a:spcBef>
                <a:spcPts val="0"/>
              </a:spcBef>
              <a:spcAft>
                <a:spcPts val="0"/>
              </a:spcAft>
              <a:buClr>
                <a:schemeClr val="accent6"/>
              </a:buClr>
              <a:buSzPts val="4000"/>
              <a:buNone/>
              <a:defRPr sz="4000">
                <a:solidFill>
                  <a:schemeClr val="accent6"/>
                </a:solidFill>
              </a:defRPr>
            </a:lvl5pPr>
            <a:lvl6pPr lvl="5" algn="ctr" rtl="0">
              <a:spcBef>
                <a:spcPts val="0"/>
              </a:spcBef>
              <a:spcAft>
                <a:spcPts val="0"/>
              </a:spcAft>
              <a:buClr>
                <a:schemeClr val="accent6"/>
              </a:buClr>
              <a:buSzPts val="4000"/>
              <a:buNone/>
              <a:defRPr sz="4000">
                <a:solidFill>
                  <a:schemeClr val="accent6"/>
                </a:solidFill>
              </a:defRPr>
            </a:lvl6pPr>
            <a:lvl7pPr lvl="6" algn="ctr" rtl="0">
              <a:spcBef>
                <a:spcPts val="0"/>
              </a:spcBef>
              <a:spcAft>
                <a:spcPts val="0"/>
              </a:spcAft>
              <a:buClr>
                <a:schemeClr val="accent6"/>
              </a:buClr>
              <a:buSzPts val="4000"/>
              <a:buNone/>
              <a:defRPr sz="4000">
                <a:solidFill>
                  <a:schemeClr val="accent6"/>
                </a:solidFill>
              </a:defRPr>
            </a:lvl7pPr>
            <a:lvl8pPr lvl="7" algn="ctr" rtl="0">
              <a:spcBef>
                <a:spcPts val="0"/>
              </a:spcBef>
              <a:spcAft>
                <a:spcPts val="0"/>
              </a:spcAft>
              <a:buClr>
                <a:schemeClr val="accent6"/>
              </a:buClr>
              <a:buSzPts val="4000"/>
              <a:buNone/>
              <a:defRPr sz="4000">
                <a:solidFill>
                  <a:schemeClr val="accent6"/>
                </a:solidFill>
              </a:defRPr>
            </a:lvl8pPr>
            <a:lvl9pPr lvl="8" algn="ctr" rtl="0">
              <a:spcBef>
                <a:spcPts val="0"/>
              </a:spcBef>
              <a:spcAft>
                <a:spcPts val="0"/>
              </a:spcAft>
              <a:buClr>
                <a:schemeClr val="accent6"/>
              </a:buClr>
              <a:buSzPts val="4000"/>
              <a:buNone/>
              <a:defRPr sz="4000">
                <a:solidFill>
                  <a:schemeClr val="accent6"/>
                </a:solidFill>
              </a:defRPr>
            </a:lvl9pPr>
          </a:lstStyle>
          <a:p>
            <a:r>
              <a:t>xx%</a:t>
            </a:r>
          </a:p>
        </p:txBody>
      </p:sp>
      <p:sp>
        <p:nvSpPr>
          <p:cNvPr id="74" name="Google Shape;74;p16"/>
          <p:cNvSpPr txBox="1">
            <a:spLocks noGrp="1"/>
          </p:cNvSpPr>
          <p:nvPr>
            <p:ph type="title" idx="18" hasCustomPrompt="1"/>
          </p:nvPr>
        </p:nvSpPr>
        <p:spPr>
          <a:xfrm>
            <a:off x="772600" y="2490550"/>
            <a:ext cx="2349000" cy="616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accent6"/>
              </a:buClr>
              <a:buSzPts val="4000"/>
              <a:buNone/>
              <a:defRPr sz="4000">
                <a:solidFill>
                  <a:schemeClr val="accent5"/>
                </a:solidFill>
              </a:defRPr>
            </a:lvl1pPr>
            <a:lvl2pPr lvl="1" algn="ctr" rtl="0">
              <a:spcBef>
                <a:spcPts val="0"/>
              </a:spcBef>
              <a:spcAft>
                <a:spcPts val="0"/>
              </a:spcAft>
              <a:buClr>
                <a:schemeClr val="accent6"/>
              </a:buClr>
              <a:buSzPts val="4000"/>
              <a:buNone/>
              <a:defRPr sz="4000">
                <a:solidFill>
                  <a:schemeClr val="accent6"/>
                </a:solidFill>
              </a:defRPr>
            </a:lvl2pPr>
            <a:lvl3pPr lvl="2" algn="ctr" rtl="0">
              <a:spcBef>
                <a:spcPts val="0"/>
              </a:spcBef>
              <a:spcAft>
                <a:spcPts val="0"/>
              </a:spcAft>
              <a:buClr>
                <a:schemeClr val="accent6"/>
              </a:buClr>
              <a:buSzPts val="4000"/>
              <a:buNone/>
              <a:defRPr sz="4000">
                <a:solidFill>
                  <a:schemeClr val="accent6"/>
                </a:solidFill>
              </a:defRPr>
            </a:lvl3pPr>
            <a:lvl4pPr lvl="3" algn="ctr" rtl="0">
              <a:spcBef>
                <a:spcPts val="0"/>
              </a:spcBef>
              <a:spcAft>
                <a:spcPts val="0"/>
              </a:spcAft>
              <a:buClr>
                <a:schemeClr val="accent6"/>
              </a:buClr>
              <a:buSzPts val="4000"/>
              <a:buNone/>
              <a:defRPr sz="4000">
                <a:solidFill>
                  <a:schemeClr val="accent6"/>
                </a:solidFill>
              </a:defRPr>
            </a:lvl4pPr>
            <a:lvl5pPr lvl="4" algn="ctr" rtl="0">
              <a:spcBef>
                <a:spcPts val="0"/>
              </a:spcBef>
              <a:spcAft>
                <a:spcPts val="0"/>
              </a:spcAft>
              <a:buClr>
                <a:schemeClr val="accent6"/>
              </a:buClr>
              <a:buSzPts val="4000"/>
              <a:buNone/>
              <a:defRPr sz="4000">
                <a:solidFill>
                  <a:schemeClr val="accent6"/>
                </a:solidFill>
              </a:defRPr>
            </a:lvl5pPr>
            <a:lvl6pPr lvl="5" algn="ctr" rtl="0">
              <a:spcBef>
                <a:spcPts val="0"/>
              </a:spcBef>
              <a:spcAft>
                <a:spcPts val="0"/>
              </a:spcAft>
              <a:buClr>
                <a:schemeClr val="accent6"/>
              </a:buClr>
              <a:buSzPts val="4000"/>
              <a:buNone/>
              <a:defRPr sz="4000">
                <a:solidFill>
                  <a:schemeClr val="accent6"/>
                </a:solidFill>
              </a:defRPr>
            </a:lvl6pPr>
            <a:lvl7pPr lvl="6" algn="ctr" rtl="0">
              <a:spcBef>
                <a:spcPts val="0"/>
              </a:spcBef>
              <a:spcAft>
                <a:spcPts val="0"/>
              </a:spcAft>
              <a:buClr>
                <a:schemeClr val="accent6"/>
              </a:buClr>
              <a:buSzPts val="4000"/>
              <a:buNone/>
              <a:defRPr sz="4000">
                <a:solidFill>
                  <a:schemeClr val="accent6"/>
                </a:solidFill>
              </a:defRPr>
            </a:lvl7pPr>
            <a:lvl8pPr lvl="7" algn="ctr" rtl="0">
              <a:spcBef>
                <a:spcPts val="0"/>
              </a:spcBef>
              <a:spcAft>
                <a:spcPts val="0"/>
              </a:spcAft>
              <a:buClr>
                <a:schemeClr val="accent6"/>
              </a:buClr>
              <a:buSzPts val="4000"/>
              <a:buNone/>
              <a:defRPr sz="4000">
                <a:solidFill>
                  <a:schemeClr val="accent6"/>
                </a:solidFill>
              </a:defRPr>
            </a:lvl8pPr>
            <a:lvl9pPr lvl="8" algn="ctr" rtl="0">
              <a:spcBef>
                <a:spcPts val="0"/>
              </a:spcBef>
              <a:spcAft>
                <a:spcPts val="0"/>
              </a:spcAft>
              <a:buClr>
                <a:schemeClr val="accent6"/>
              </a:buClr>
              <a:buSzPts val="4000"/>
              <a:buNone/>
              <a:defRPr sz="4000">
                <a:solidFill>
                  <a:schemeClr val="accent6"/>
                </a:solidFill>
              </a:defRPr>
            </a:lvl9pPr>
          </a:lstStyle>
          <a:p>
            <a:r>
              <a:t>xx%</a:t>
            </a:r>
          </a:p>
        </p:txBody>
      </p:sp>
      <p:sp>
        <p:nvSpPr>
          <p:cNvPr id="75" name="Google Shape;75;p16"/>
          <p:cNvSpPr txBox="1">
            <a:spLocks noGrp="1"/>
          </p:cNvSpPr>
          <p:nvPr>
            <p:ph type="title" idx="19" hasCustomPrompt="1"/>
          </p:nvPr>
        </p:nvSpPr>
        <p:spPr>
          <a:xfrm>
            <a:off x="3397500" y="2490550"/>
            <a:ext cx="2349000" cy="616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accent6"/>
              </a:buClr>
              <a:buSzPts val="4000"/>
              <a:buNone/>
              <a:defRPr sz="4000">
                <a:solidFill>
                  <a:schemeClr val="accent5"/>
                </a:solidFill>
              </a:defRPr>
            </a:lvl1pPr>
            <a:lvl2pPr lvl="1" algn="ctr" rtl="0">
              <a:spcBef>
                <a:spcPts val="0"/>
              </a:spcBef>
              <a:spcAft>
                <a:spcPts val="0"/>
              </a:spcAft>
              <a:buClr>
                <a:schemeClr val="accent6"/>
              </a:buClr>
              <a:buSzPts val="4000"/>
              <a:buNone/>
              <a:defRPr sz="4000">
                <a:solidFill>
                  <a:schemeClr val="accent6"/>
                </a:solidFill>
              </a:defRPr>
            </a:lvl2pPr>
            <a:lvl3pPr lvl="2" algn="ctr" rtl="0">
              <a:spcBef>
                <a:spcPts val="0"/>
              </a:spcBef>
              <a:spcAft>
                <a:spcPts val="0"/>
              </a:spcAft>
              <a:buClr>
                <a:schemeClr val="accent6"/>
              </a:buClr>
              <a:buSzPts val="4000"/>
              <a:buNone/>
              <a:defRPr sz="4000">
                <a:solidFill>
                  <a:schemeClr val="accent6"/>
                </a:solidFill>
              </a:defRPr>
            </a:lvl3pPr>
            <a:lvl4pPr lvl="3" algn="ctr" rtl="0">
              <a:spcBef>
                <a:spcPts val="0"/>
              </a:spcBef>
              <a:spcAft>
                <a:spcPts val="0"/>
              </a:spcAft>
              <a:buClr>
                <a:schemeClr val="accent6"/>
              </a:buClr>
              <a:buSzPts val="4000"/>
              <a:buNone/>
              <a:defRPr sz="4000">
                <a:solidFill>
                  <a:schemeClr val="accent6"/>
                </a:solidFill>
              </a:defRPr>
            </a:lvl4pPr>
            <a:lvl5pPr lvl="4" algn="ctr" rtl="0">
              <a:spcBef>
                <a:spcPts val="0"/>
              </a:spcBef>
              <a:spcAft>
                <a:spcPts val="0"/>
              </a:spcAft>
              <a:buClr>
                <a:schemeClr val="accent6"/>
              </a:buClr>
              <a:buSzPts val="4000"/>
              <a:buNone/>
              <a:defRPr sz="4000">
                <a:solidFill>
                  <a:schemeClr val="accent6"/>
                </a:solidFill>
              </a:defRPr>
            </a:lvl5pPr>
            <a:lvl6pPr lvl="5" algn="ctr" rtl="0">
              <a:spcBef>
                <a:spcPts val="0"/>
              </a:spcBef>
              <a:spcAft>
                <a:spcPts val="0"/>
              </a:spcAft>
              <a:buClr>
                <a:schemeClr val="accent6"/>
              </a:buClr>
              <a:buSzPts val="4000"/>
              <a:buNone/>
              <a:defRPr sz="4000">
                <a:solidFill>
                  <a:schemeClr val="accent6"/>
                </a:solidFill>
              </a:defRPr>
            </a:lvl6pPr>
            <a:lvl7pPr lvl="6" algn="ctr" rtl="0">
              <a:spcBef>
                <a:spcPts val="0"/>
              </a:spcBef>
              <a:spcAft>
                <a:spcPts val="0"/>
              </a:spcAft>
              <a:buClr>
                <a:schemeClr val="accent6"/>
              </a:buClr>
              <a:buSzPts val="4000"/>
              <a:buNone/>
              <a:defRPr sz="4000">
                <a:solidFill>
                  <a:schemeClr val="accent6"/>
                </a:solidFill>
              </a:defRPr>
            </a:lvl7pPr>
            <a:lvl8pPr lvl="7" algn="ctr" rtl="0">
              <a:spcBef>
                <a:spcPts val="0"/>
              </a:spcBef>
              <a:spcAft>
                <a:spcPts val="0"/>
              </a:spcAft>
              <a:buClr>
                <a:schemeClr val="accent6"/>
              </a:buClr>
              <a:buSzPts val="4000"/>
              <a:buNone/>
              <a:defRPr sz="4000">
                <a:solidFill>
                  <a:schemeClr val="accent6"/>
                </a:solidFill>
              </a:defRPr>
            </a:lvl8pPr>
            <a:lvl9pPr lvl="8" algn="ctr" rtl="0">
              <a:spcBef>
                <a:spcPts val="0"/>
              </a:spcBef>
              <a:spcAft>
                <a:spcPts val="0"/>
              </a:spcAft>
              <a:buClr>
                <a:schemeClr val="accent6"/>
              </a:buClr>
              <a:buSzPts val="4000"/>
              <a:buNone/>
              <a:defRPr sz="4000">
                <a:solidFill>
                  <a:schemeClr val="accent6"/>
                </a:solidFill>
              </a:defRPr>
            </a:lvl9pPr>
          </a:lstStyle>
          <a:p>
            <a:r>
              <a:t>xx%</a:t>
            </a:r>
          </a:p>
        </p:txBody>
      </p:sp>
      <p:sp>
        <p:nvSpPr>
          <p:cNvPr id="76" name="Google Shape;76;p16"/>
          <p:cNvSpPr txBox="1">
            <a:spLocks noGrp="1"/>
          </p:cNvSpPr>
          <p:nvPr>
            <p:ph type="title" idx="20" hasCustomPrompt="1"/>
          </p:nvPr>
        </p:nvSpPr>
        <p:spPr>
          <a:xfrm>
            <a:off x="6022400" y="2490550"/>
            <a:ext cx="2349000" cy="616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accent6"/>
              </a:buClr>
              <a:buSzPts val="4000"/>
              <a:buNone/>
              <a:defRPr sz="4000">
                <a:solidFill>
                  <a:schemeClr val="accent5"/>
                </a:solidFill>
              </a:defRPr>
            </a:lvl1pPr>
            <a:lvl2pPr lvl="1" algn="ctr" rtl="0">
              <a:spcBef>
                <a:spcPts val="0"/>
              </a:spcBef>
              <a:spcAft>
                <a:spcPts val="0"/>
              </a:spcAft>
              <a:buClr>
                <a:schemeClr val="accent6"/>
              </a:buClr>
              <a:buSzPts val="4000"/>
              <a:buNone/>
              <a:defRPr sz="4000">
                <a:solidFill>
                  <a:schemeClr val="accent6"/>
                </a:solidFill>
              </a:defRPr>
            </a:lvl2pPr>
            <a:lvl3pPr lvl="2" algn="ctr" rtl="0">
              <a:spcBef>
                <a:spcPts val="0"/>
              </a:spcBef>
              <a:spcAft>
                <a:spcPts val="0"/>
              </a:spcAft>
              <a:buClr>
                <a:schemeClr val="accent6"/>
              </a:buClr>
              <a:buSzPts val="4000"/>
              <a:buNone/>
              <a:defRPr sz="4000">
                <a:solidFill>
                  <a:schemeClr val="accent6"/>
                </a:solidFill>
              </a:defRPr>
            </a:lvl3pPr>
            <a:lvl4pPr lvl="3" algn="ctr" rtl="0">
              <a:spcBef>
                <a:spcPts val="0"/>
              </a:spcBef>
              <a:spcAft>
                <a:spcPts val="0"/>
              </a:spcAft>
              <a:buClr>
                <a:schemeClr val="accent6"/>
              </a:buClr>
              <a:buSzPts val="4000"/>
              <a:buNone/>
              <a:defRPr sz="4000">
                <a:solidFill>
                  <a:schemeClr val="accent6"/>
                </a:solidFill>
              </a:defRPr>
            </a:lvl4pPr>
            <a:lvl5pPr lvl="4" algn="ctr" rtl="0">
              <a:spcBef>
                <a:spcPts val="0"/>
              </a:spcBef>
              <a:spcAft>
                <a:spcPts val="0"/>
              </a:spcAft>
              <a:buClr>
                <a:schemeClr val="accent6"/>
              </a:buClr>
              <a:buSzPts val="4000"/>
              <a:buNone/>
              <a:defRPr sz="4000">
                <a:solidFill>
                  <a:schemeClr val="accent6"/>
                </a:solidFill>
              </a:defRPr>
            </a:lvl5pPr>
            <a:lvl6pPr lvl="5" algn="ctr" rtl="0">
              <a:spcBef>
                <a:spcPts val="0"/>
              </a:spcBef>
              <a:spcAft>
                <a:spcPts val="0"/>
              </a:spcAft>
              <a:buClr>
                <a:schemeClr val="accent6"/>
              </a:buClr>
              <a:buSzPts val="4000"/>
              <a:buNone/>
              <a:defRPr sz="4000">
                <a:solidFill>
                  <a:schemeClr val="accent6"/>
                </a:solidFill>
              </a:defRPr>
            </a:lvl6pPr>
            <a:lvl7pPr lvl="6" algn="ctr" rtl="0">
              <a:spcBef>
                <a:spcPts val="0"/>
              </a:spcBef>
              <a:spcAft>
                <a:spcPts val="0"/>
              </a:spcAft>
              <a:buClr>
                <a:schemeClr val="accent6"/>
              </a:buClr>
              <a:buSzPts val="4000"/>
              <a:buNone/>
              <a:defRPr sz="4000">
                <a:solidFill>
                  <a:schemeClr val="accent6"/>
                </a:solidFill>
              </a:defRPr>
            </a:lvl7pPr>
            <a:lvl8pPr lvl="7" algn="ctr" rtl="0">
              <a:spcBef>
                <a:spcPts val="0"/>
              </a:spcBef>
              <a:spcAft>
                <a:spcPts val="0"/>
              </a:spcAft>
              <a:buClr>
                <a:schemeClr val="accent6"/>
              </a:buClr>
              <a:buSzPts val="4000"/>
              <a:buNone/>
              <a:defRPr sz="4000">
                <a:solidFill>
                  <a:schemeClr val="accent6"/>
                </a:solidFill>
              </a:defRPr>
            </a:lvl8pPr>
            <a:lvl9pPr lvl="8" algn="ctr" rtl="0">
              <a:spcBef>
                <a:spcPts val="0"/>
              </a:spcBef>
              <a:spcAft>
                <a:spcPts val="0"/>
              </a:spcAft>
              <a:buClr>
                <a:schemeClr val="accent6"/>
              </a:buClr>
              <a:buSzPts val="4000"/>
              <a:buNone/>
              <a:defRPr sz="4000">
                <a:solidFill>
                  <a:schemeClr val="accent6"/>
                </a:solidFill>
              </a:defRPr>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CUSTOM_39">
    <p:spTree>
      <p:nvGrpSpPr>
        <p:cNvPr id="1" name="Shape 77"/>
        <p:cNvGrpSpPr/>
        <p:nvPr/>
      </p:nvGrpSpPr>
      <p:grpSpPr>
        <a:xfrm>
          <a:off x="0" y="0"/>
          <a:ext cx="0" cy="0"/>
          <a:chOff x="0" y="0"/>
          <a:chExt cx="0" cy="0"/>
        </a:xfrm>
      </p:grpSpPr>
      <p:pic>
        <p:nvPicPr>
          <p:cNvPr id="78" name="Google Shape;78;p17"/>
          <p:cNvPicPr preferRelativeResize="0"/>
          <p:nvPr/>
        </p:nvPicPr>
        <p:blipFill rotWithShape="1">
          <a:blip r:embed="rId2">
            <a:alphaModFix/>
          </a:blip>
          <a:srcRect/>
          <a:stretch/>
        </p:blipFill>
        <p:spPr>
          <a:xfrm>
            <a:off x="0" y="0"/>
            <a:ext cx="9144003" cy="5143504"/>
          </a:xfrm>
          <a:prstGeom prst="rect">
            <a:avLst/>
          </a:prstGeom>
          <a:noFill/>
          <a:ln>
            <a:noFill/>
          </a:ln>
        </p:spPr>
      </p:pic>
      <p:sp>
        <p:nvSpPr>
          <p:cNvPr id="79" name="Google Shape;79;p17"/>
          <p:cNvSpPr txBox="1">
            <a:spLocks noGrp="1"/>
          </p:cNvSpPr>
          <p:nvPr>
            <p:ph type="ctrTitle"/>
          </p:nvPr>
        </p:nvSpPr>
        <p:spPr>
          <a:xfrm>
            <a:off x="937625" y="532200"/>
            <a:ext cx="72687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1">
  <p:cSld name="CUSTOM_18">
    <p:spTree>
      <p:nvGrpSpPr>
        <p:cNvPr id="1" name="Shape 83"/>
        <p:cNvGrpSpPr/>
        <p:nvPr/>
      </p:nvGrpSpPr>
      <p:grpSpPr>
        <a:xfrm>
          <a:off x="0" y="0"/>
          <a:ext cx="0" cy="0"/>
          <a:chOff x="0" y="0"/>
          <a:chExt cx="0" cy="0"/>
        </a:xfrm>
      </p:grpSpPr>
      <p:sp>
        <p:nvSpPr>
          <p:cNvPr id="84" name="Google Shape;84;p19"/>
          <p:cNvSpPr txBox="1">
            <a:spLocks noGrp="1"/>
          </p:cNvSpPr>
          <p:nvPr>
            <p:ph type="ctrTitle"/>
          </p:nvPr>
        </p:nvSpPr>
        <p:spPr>
          <a:xfrm>
            <a:off x="2099870" y="3192853"/>
            <a:ext cx="5061900" cy="403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2400">
                <a:solidFill>
                  <a:schemeClr val="accent6"/>
                </a:solidFill>
              </a:defRPr>
            </a:lvl1pPr>
            <a:lvl2pPr lvl="1" algn="ctr" rtl="0">
              <a:spcBef>
                <a:spcPts val="0"/>
              </a:spcBef>
              <a:spcAft>
                <a:spcPts val="0"/>
              </a:spcAft>
              <a:buClr>
                <a:schemeClr val="lt2"/>
              </a:buClr>
              <a:buSzPts val="1400"/>
              <a:buNone/>
              <a:defRPr sz="1400">
                <a:solidFill>
                  <a:schemeClr val="lt2"/>
                </a:solidFill>
              </a:defRPr>
            </a:lvl2pPr>
            <a:lvl3pPr lvl="2" algn="ctr" rtl="0">
              <a:spcBef>
                <a:spcPts val="0"/>
              </a:spcBef>
              <a:spcAft>
                <a:spcPts val="0"/>
              </a:spcAft>
              <a:buClr>
                <a:schemeClr val="lt2"/>
              </a:buClr>
              <a:buSzPts val="1400"/>
              <a:buNone/>
              <a:defRPr sz="1400">
                <a:solidFill>
                  <a:schemeClr val="lt2"/>
                </a:solidFill>
              </a:defRPr>
            </a:lvl3pPr>
            <a:lvl4pPr lvl="3" algn="ctr" rtl="0">
              <a:spcBef>
                <a:spcPts val="0"/>
              </a:spcBef>
              <a:spcAft>
                <a:spcPts val="0"/>
              </a:spcAft>
              <a:buClr>
                <a:schemeClr val="lt2"/>
              </a:buClr>
              <a:buSzPts val="1400"/>
              <a:buNone/>
              <a:defRPr sz="1400">
                <a:solidFill>
                  <a:schemeClr val="lt2"/>
                </a:solidFill>
              </a:defRPr>
            </a:lvl4pPr>
            <a:lvl5pPr lvl="4" algn="ctr" rtl="0">
              <a:spcBef>
                <a:spcPts val="0"/>
              </a:spcBef>
              <a:spcAft>
                <a:spcPts val="0"/>
              </a:spcAft>
              <a:buClr>
                <a:schemeClr val="lt2"/>
              </a:buClr>
              <a:buSzPts val="1400"/>
              <a:buNone/>
              <a:defRPr sz="1400">
                <a:solidFill>
                  <a:schemeClr val="lt2"/>
                </a:solidFill>
              </a:defRPr>
            </a:lvl5pPr>
            <a:lvl6pPr lvl="5" algn="ctr" rtl="0">
              <a:spcBef>
                <a:spcPts val="0"/>
              </a:spcBef>
              <a:spcAft>
                <a:spcPts val="0"/>
              </a:spcAft>
              <a:buClr>
                <a:schemeClr val="lt2"/>
              </a:buClr>
              <a:buSzPts val="1400"/>
              <a:buNone/>
              <a:defRPr sz="1400">
                <a:solidFill>
                  <a:schemeClr val="lt2"/>
                </a:solidFill>
              </a:defRPr>
            </a:lvl6pPr>
            <a:lvl7pPr lvl="6" algn="ctr" rtl="0">
              <a:spcBef>
                <a:spcPts val="0"/>
              </a:spcBef>
              <a:spcAft>
                <a:spcPts val="0"/>
              </a:spcAft>
              <a:buClr>
                <a:schemeClr val="lt2"/>
              </a:buClr>
              <a:buSzPts val="1400"/>
              <a:buNone/>
              <a:defRPr sz="1400">
                <a:solidFill>
                  <a:schemeClr val="lt2"/>
                </a:solidFill>
              </a:defRPr>
            </a:lvl7pPr>
            <a:lvl8pPr lvl="7" algn="ctr" rtl="0">
              <a:spcBef>
                <a:spcPts val="0"/>
              </a:spcBef>
              <a:spcAft>
                <a:spcPts val="0"/>
              </a:spcAft>
              <a:buClr>
                <a:schemeClr val="lt2"/>
              </a:buClr>
              <a:buSzPts val="1400"/>
              <a:buNone/>
              <a:defRPr sz="1400">
                <a:solidFill>
                  <a:schemeClr val="lt2"/>
                </a:solidFill>
              </a:defRPr>
            </a:lvl8pPr>
            <a:lvl9pPr lvl="8" algn="ctr" rtl="0">
              <a:spcBef>
                <a:spcPts val="0"/>
              </a:spcBef>
              <a:spcAft>
                <a:spcPts val="0"/>
              </a:spcAft>
              <a:buClr>
                <a:schemeClr val="lt2"/>
              </a:buClr>
              <a:buSzPts val="1400"/>
              <a:buNone/>
              <a:defRPr sz="1400">
                <a:solidFill>
                  <a:schemeClr val="lt2"/>
                </a:solidFill>
              </a:defRPr>
            </a:lvl9pPr>
          </a:lstStyle>
          <a:p>
            <a:endParaRPr/>
          </a:p>
        </p:txBody>
      </p:sp>
      <p:sp>
        <p:nvSpPr>
          <p:cNvPr id="85" name="Google Shape;85;p19"/>
          <p:cNvSpPr txBox="1">
            <a:spLocks noGrp="1"/>
          </p:cNvSpPr>
          <p:nvPr>
            <p:ph type="subTitle" idx="1"/>
          </p:nvPr>
        </p:nvSpPr>
        <p:spPr>
          <a:xfrm>
            <a:off x="1894174" y="1881250"/>
            <a:ext cx="5473200" cy="1213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400"/>
            </a:lvl1pPr>
            <a:lvl2pPr lvl="1" algn="ctr" rtl="0">
              <a:lnSpc>
                <a:spcPct val="100000"/>
              </a:lnSpc>
              <a:spcBef>
                <a:spcPts val="0"/>
              </a:spcBef>
              <a:spcAft>
                <a:spcPts val="0"/>
              </a:spcAft>
              <a:buNone/>
              <a:defRPr sz="2400"/>
            </a:lvl2pPr>
            <a:lvl3pPr lvl="2" algn="ctr" rtl="0">
              <a:lnSpc>
                <a:spcPct val="100000"/>
              </a:lnSpc>
              <a:spcBef>
                <a:spcPts val="0"/>
              </a:spcBef>
              <a:spcAft>
                <a:spcPts val="0"/>
              </a:spcAft>
              <a:buNone/>
              <a:defRPr sz="2400"/>
            </a:lvl3pPr>
            <a:lvl4pPr lvl="3" algn="ctr" rtl="0">
              <a:lnSpc>
                <a:spcPct val="100000"/>
              </a:lnSpc>
              <a:spcBef>
                <a:spcPts val="0"/>
              </a:spcBef>
              <a:spcAft>
                <a:spcPts val="0"/>
              </a:spcAft>
              <a:buNone/>
              <a:defRPr sz="2400"/>
            </a:lvl4pPr>
            <a:lvl5pPr lvl="4" algn="ctr" rtl="0">
              <a:lnSpc>
                <a:spcPct val="100000"/>
              </a:lnSpc>
              <a:spcBef>
                <a:spcPts val="0"/>
              </a:spcBef>
              <a:spcAft>
                <a:spcPts val="0"/>
              </a:spcAft>
              <a:buNone/>
              <a:defRPr sz="2400"/>
            </a:lvl5pPr>
            <a:lvl6pPr lvl="5" algn="ctr" rtl="0">
              <a:lnSpc>
                <a:spcPct val="100000"/>
              </a:lnSpc>
              <a:spcBef>
                <a:spcPts val="0"/>
              </a:spcBef>
              <a:spcAft>
                <a:spcPts val="0"/>
              </a:spcAft>
              <a:buNone/>
              <a:defRPr sz="2400"/>
            </a:lvl6pPr>
            <a:lvl7pPr lvl="6" algn="ctr" rtl="0">
              <a:lnSpc>
                <a:spcPct val="100000"/>
              </a:lnSpc>
              <a:spcBef>
                <a:spcPts val="0"/>
              </a:spcBef>
              <a:spcAft>
                <a:spcPts val="0"/>
              </a:spcAft>
              <a:buNone/>
              <a:defRPr sz="2400"/>
            </a:lvl7pPr>
            <a:lvl8pPr lvl="7" algn="ctr" rtl="0">
              <a:lnSpc>
                <a:spcPct val="100000"/>
              </a:lnSpc>
              <a:spcBef>
                <a:spcPts val="0"/>
              </a:spcBef>
              <a:spcAft>
                <a:spcPts val="0"/>
              </a:spcAft>
              <a:buNone/>
              <a:defRPr sz="2400"/>
            </a:lvl8pPr>
            <a:lvl9pPr lvl="8" algn="ctr" rtl="0">
              <a:lnSpc>
                <a:spcPct val="100000"/>
              </a:lnSpc>
              <a:spcBef>
                <a:spcPts val="0"/>
              </a:spcBef>
              <a:spcAft>
                <a:spcPts val="0"/>
              </a:spcAft>
              <a:buNone/>
              <a:defRPr sz="2400"/>
            </a:lvl9pPr>
          </a:lstStyle>
          <a:p>
            <a:endParaRPr/>
          </a:p>
        </p:txBody>
      </p:sp>
      <p:pic>
        <p:nvPicPr>
          <p:cNvPr id="86" name="Google Shape;86;p19"/>
          <p:cNvPicPr preferRelativeResize="0"/>
          <p:nvPr/>
        </p:nvPicPr>
        <p:blipFill rotWithShape="1">
          <a:blip r:embed="rId2">
            <a:alphaModFix/>
          </a:blip>
          <a:srcRect/>
          <a:stretch/>
        </p:blipFill>
        <p:spPr>
          <a:xfrm>
            <a:off x="0" y="0"/>
            <a:ext cx="9144004" cy="514350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CUSTOM_23">
    <p:spTree>
      <p:nvGrpSpPr>
        <p:cNvPr id="1" name="Shape 87"/>
        <p:cNvGrpSpPr/>
        <p:nvPr/>
      </p:nvGrpSpPr>
      <p:grpSpPr>
        <a:xfrm>
          <a:off x="0" y="0"/>
          <a:ext cx="0" cy="0"/>
          <a:chOff x="0" y="0"/>
          <a:chExt cx="0" cy="0"/>
        </a:xfrm>
      </p:grpSpPr>
      <p:pic>
        <p:nvPicPr>
          <p:cNvPr id="88" name="Google Shape;88;p20"/>
          <p:cNvPicPr preferRelativeResize="0"/>
          <p:nvPr/>
        </p:nvPicPr>
        <p:blipFill rotWithShape="1">
          <a:blip r:embed="rId2">
            <a:alphaModFix/>
          </a:blip>
          <a:srcRect/>
          <a:stretch/>
        </p:blipFill>
        <p:spPr>
          <a:xfrm>
            <a:off x="-5" y="0"/>
            <a:ext cx="9144004" cy="5143487"/>
          </a:xfrm>
          <a:prstGeom prst="rect">
            <a:avLst/>
          </a:prstGeom>
          <a:noFill/>
          <a:ln>
            <a:noFill/>
          </a:ln>
        </p:spPr>
      </p:pic>
      <p:sp>
        <p:nvSpPr>
          <p:cNvPr id="89" name="Google Shape;89;p20"/>
          <p:cNvSpPr txBox="1">
            <a:spLocks noGrp="1"/>
          </p:cNvSpPr>
          <p:nvPr>
            <p:ph type="title"/>
          </p:nvPr>
        </p:nvSpPr>
        <p:spPr>
          <a:xfrm>
            <a:off x="1111000" y="1202152"/>
            <a:ext cx="3384900" cy="18849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0" name="Google Shape;90;p20"/>
          <p:cNvSpPr txBox="1">
            <a:spLocks noGrp="1"/>
          </p:cNvSpPr>
          <p:nvPr>
            <p:ph type="subTitle" idx="1"/>
          </p:nvPr>
        </p:nvSpPr>
        <p:spPr>
          <a:xfrm>
            <a:off x="1111000" y="3031635"/>
            <a:ext cx="2785800" cy="64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1" name="Google Shape;91;p20"/>
          <p:cNvSpPr txBox="1">
            <a:spLocks noGrp="1"/>
          </p:cNvSpPr>
          <p:nvPr>
            <p:ph type="title" idx="2" hasCustomPrompt="1"/>
          </p:nvPr>
        </p:nvSpPr>
        <p:spPr>
          <a:xfrm>
            <a:off x="6965400" y="1150050"/>
            <a:ext cx="1422900" cy="1108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sz="72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1pPr>
            <a:lvl2pPr lvl="1">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2pPr>
            <a:lvl3pPr lvl="2">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3pPr>
            <a:lvl4pPr lvl="3">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4pPr>
            <a:lvl5pPr lvl="4">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5pPr>
            <a:lvl6pPr lvl="5">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6pPr>
            <a:lvl7pPr lvl="6">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7pPr>
            <a:lvl8pPr lvl="7">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8pPr>
            <a:lvl9pPr lvl="8">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60" r:id="rId4"/>
    <p:sldLayoutId id="2147483661" r:id="rId5"/>
    <p:sldLayoutId id="2147483662" r:id="rId6"/>
    <p:sldLayoutId id="2147483663" r:id="rId7"/>
    <p:sldLayoutId id="2147483665" r:id="rId8"/>
    <p:sldLayoutId id="2147483666" r:id="rId9"/>
    <p:sldLayoutId id="2147483667" r:id="rId10"/>
    <p:sldLayoutId id="2147483668" r:id="rId11"/>
    <p:sldLayoutId id="2147483669" r:id="rId12"/>
    <p:sldLayoutId id="2147483670"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7" r:id="rId27"/>
    <p:sldLayoutId id="2147483688" r:id="rId28"/>
    <p:sldLayoutId id="2147483689" r:id="rId29"/>
    <p:sldLayoutId id="2147483690" r:id="rId30"/>
    <p:sldLayoutId id="2147483691" r:id="rId31"/>
    <p:sldLayoutId id="2147483692" r:id="rId32"/>
    <p:sldLayoutId id="2147483693" r:id="rId33"/>
    <p:sldLayoutId id="2147483695" r:id="rId34"/>
    <p:sldLayoutId id="2147483696" r:id="rId35"/>
    <p:sldLayoutId id="2147483697" r:id="rId36"/>
    <p:sldLayoutId id="2147483698" r:id="rId37"/>
    <p:sldLayoutId id="2147483699" r:id="rId3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www.tpctherapy.co.uk/therapeutic-classroom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8"/>
        <p:cNvGrpSpPr/>
        <p:nvPr/>
      </p:nvGrpSpPr>
      <p:grpSpPr>
        <a:xfrm>
          <a:off x="0" y="0"/>
          <a:ext cx="0" cy="0"/>
          <a:chOff x="0" y="0"/>
          <a:chExt cx="0" cy="0"/>
        </a:xfrm>
      </p:grpSpPr>
      <p:sp>
        <p:nvSpPr>
          <p:cNvPr id="289" name="Google Shape;289;p57"/>
          <p:cNvSpPr txBox="1">
            <a:spLocks noGrp="1"/>
          </p:cNvSpPr>
          <p:nvPr>
            <p:ph type="ctrTitle"/>
          </p:nvPr>
        </p:nvSpPr>
        <p:spPr>
          <a:xfrm>
            <a:off x="1249680" y="1296730"/>
            <a:ext cx="6370320" cy="192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7200" dirty="0">
                <a:latin typeface="Twinkl Cursive Unlooped" panose="02000000000000000000" pitchFamily="2" charset="0"/>
              </a:rPr>
              <a:t>Introduction to Rudhall Class</a:t>
            </a:r>
            <a:endParaRPr sz="7200" dirty="0">
              <a:latin typeface="Twinkl Cursive Unlooped" panose="02000000000000000000" pitchFamily="2" charset="0"/>
            </a:endParaRPr>
          </a:p>
        </p:txBody>
      </p:sp>
      <p:sp>
        <p:nvSpPr>
          <p:cNvPr id="290" name="Google Shape;290;p57"/>
          <p:cNvSpPr txBox="1">
            <a:spLocks noGrp="1"/>
          </p:cNvSpPr>
          <p:nvPr>
            <p:ph type="subTitle" idx="1"/>
          </p:nvPr>
        </p:nvSpPr>
        <p:spPr>
          <a:xfrm>
            <a:off x="2336550" y="2931130"/>
            <a:ext cx="4470900" cy="589200"/>
          </a:xfrm>
          <a:prstGeom prst="rect">
            <a:avLst/>
          </a:prstGeom>
        </p:spPr>
        <p:txBody>
          <a:bodyPr spcFirstLastPara="1" wrap="square" lIns="91425" tIns="182875" rIns="91425" bIns="0" anchor="t" anchorCtr="0">
            <a:noAutofit/>
          </a:bodyPr>
          <a:lstStyle/>
          <a:p>
            <a:pPr marL="0" lvl="0" indent="0" algn="ctr" rtl="0">
              <a:spcBef>
                <a:spcPts val="0"/>
              </a:spcBef>
              <a:spcAft>
                <a:spcPts val="1600"/>
              </a:spcAft>
              <a:buNone/>
            </a:pPr>
            <a:r>
              <a:rPr lang="en-GB" sz="2000" dirty="0">
                <a:latin typeface="Twinkl Cursive Unlooped" panose="02000000000000000000" pitchFamily="2" charset="0"/>
              </a:rPr>
              <a:t>Miss Baugh</a:t>
            </a:r>
          </a:p>
          <a:p>
            <a:pPr marL="0" lvl="0" indent="0" algn="ctr" rtl="0">
              <a:spcBef>
                <a:spcPts val="0"/>
              </a:spcBef>
              <a:spcAft>
                <a:spcPts val="1600"/>
              </a:spcAft>
              <a:buNone/>
            </a:pPr>
            <a:r>
              <a:rPr lang="en-US" sz="2000" dirty="0" err="1">
                <a:latin typeface="Twinkl Cursive Unlooped" panose="02000000000000000000" pitchFamily="2" charset="0"/>
              </a:rPr>
              <a:t>Te</a:t>
            </a:r>
            <a:r>
              <a:rPr lang="en-GB" sz="2000" dirty="0">
                <a:latin typeface="Twinkl Cursive Unlooped" panose="02000000000000000000" pitchFamily="2" charset="0"/>
              </a:rPr>
              <a:t>aching Assistants: Mrs Swift and Miss Brown</a:t>
            </a:r>
            <a:endParaRPr sz="2000" dirty="0">
              <a:latin typeface="Twinkl Cursive Unlooped"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6"/>
          <p:cNvSpPr txBox="1">
            <a:spLocks noGrp="1"/>
          </p:cNvSpPr>
          <p:nvPr>
            <p:ph type="subTitle" idx="1"/>
          </p:nvPr>
        </p:nvSpPr>
        <p:spPr>
          <a:xfrm>
            <a:off x="1020025" y="3619760"/>
            <a:ext cx="2154000" cy="75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dirty="0">
                <a:latin typeface="Twinkl Cursive Unlooped" panose="02000000000000000000" pitchFamily="2" charset="0"/>
              </a:rPr>
              <a:t>Star of the week</a:t>
            </a:r>
            <a:endParaRPr dirty="0">
              <a:latin typeface="Twinkl Cursive Unlooped" panose="02000000000000000000" pitchFamily="2" charset="0"/>
            </a:endParaRPr>
          </a:p>
        </p:txBody>
      </p:sp>
      <p:sp>
        <p:nvSpPr>
          <p:cNvPr id="427" name="Google Shape;427;p76"/>
          <p:cNvSpPr txBox="1">
            <a:spLocks noGrp="1"/>
          </p:cNvSpPr>
          <p:nvPr>
            <p:ph type="subTitle" idx="2"/>
          </p:nvPr>
        </p:nvSpPr>
        <p:spPr>
          <a:xfrm>
            <a:off x="3490135" y="3619760"/>
            <a:ext cx="2154000" cy="75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dirty="0">
                <a:latin typeface="Twinkl Cursive Unlooped" panose="02000000000000000000" pitchFamily="2" charset="0"/>
              </a:rPr>
              <a:t>Champion celebration</a:t>
            </a:r>
            <a:endParaRPr dirty="0">
              <a:latin typeface="Twinkl Cursive Unlooped" panose="02000000000000000000" pitchFamily="2" charset="0"/>
            </a:endParaRPr>
          </a:p>
        </p:txBody>
      </p:sp>
      <p:sp>
        <p:nvSpPr>
          <p:cNvPr id="428" name="Google Shape;428;p76"/>
          <p:cNvSpPr txBox="1">
            <a:spLocks noGrp="1"/>
          </p:cNvSpPr>
          <p:nvPr>
            <p:ph type="subTitle" idx="3"/>
          </p:nvPr>
        </p:nvSpPr>
        <p:spPr>
          <a:xfrm>
            <a:off x="5969975" y="3619760"/>
            <a:ext cx="2154000" cy="75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dirty="0">
                <a:latin typeface="Twinkl Cursive Unlooped" panose="02000000000000000000" pitchFamily="2" charset="0"/>
              </a:rPr>
              <a:t>Always try your best!</a:t>
            </a:r>
            <a:endParaRPr dirty="0">
              <a:latin typeface="Twinkl Cursive Unlooped" panose="02000000000000000000" pitchFamily="2" charset="0"/>
            </a:endParaRPr>
          </a:p>
        </p:txBody>
      </p:sp>
      <p:sp>
        <p:nvSpPr>
          <p:cNvPr id="429" name="Google Shape;429;p76"/>
          <p:cNvSpPr txBox="1">
            <a:spLocks noGrp="1"/>
          </p:cNvSpPr>
          <p:nvPr>
            <p:ph type="subTitle" idx="4"/>
          </p:nvPr>
        </p:nvSpPr>
        <p:spPr>
          <a:xfrm>
            <a:off x="1020025" y="2213562"/>
            <a:ext cx="2154000" cy="754800"/>
          </a:xfrm>
          <a:prstGeom prst="rect">
            <a:avLst/>
          </a:prstGeom>
        </p:spPr>
        <p:txBody>
          <a:bodyPr spcFirstLastPara="1" wrap="square" lIns="91425" tIns="91425" rIns="91425" bIns="91425" anchor="t" anchorCtr="0">
            <a:noAutofit/>
          </a:bodyPr>
          <a:lstStyle/>
          <a:p>
            <a:pPr marL="0" lvl="0" indent="0">
              <a:spcAft>
                <a:spcPts val="1600"/>
              </a:spcAft>
            </a:pPr>
            <a:r>
              <a:rPr lang="en-US" dirty="0">
                <a:latin typeface="Twinkl Cursive Unlooped" panose="02000000000000000000" pitchFamily="2" charset="0"/>
              </a:rPr>
              <a:t>School behaviour policy</a:t>
            </a:r>
            <a:endParaRPr dirty="0">
              <a:latin typeface="Twinkl Cursive Unlooped" panose="02000000000000000000" pitchFamily="2" charset="0"/>
            </a:endParaRPr>
          </a:p>
        </p:txBody>
      </p:sp>
      <p:sp>
        <p:nvSpPr>
          <p:cNvPr id="430" name="Google Shape;430;p76"/>
          <p:cNvSpPr txBox="1">
            <a:spLocks noGrp="1"/>
          </p:cNvSpPr>
          <p:nvPr>
            <p:ph type="subTitle" idx="5"/>
          </p:nvPr>
        </p:nvSpPr>
        <p:spPr>
          <a:xfrm>
            <a:off x="3490135" y="2213562"/>
            <a:ext cx="2154000" cy="75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dirty="0">
                <a:latin typeface="Twinkl Cursive Unlooped" panose="02000000000000000000" pitchFamily="2" charset="0"/>
              </a:rPr>
              <a:t>Class Charter</a:t>
            </a:r>
            <a:endParaRPr dirty="0">
              <a:latin typeface="Twinkl Cursive Unlooped" panose="02000000000000000000" pitchFamily="2" charset="0"/>
            </a:endParaRPr>
          </a:p>
        </p:txBody>
      </p:sp>
      <p:sp>
        <p:nvSpPr>
          <p:cNvPr id="431" name="Google Shape;431;p76"/>
          <p:cNvSpPr txBox="1">
            <a:spLocks noGrp="1"/>
          </p:cNvSpPr>
          <p:nvPr>
            <p:ph type="subTitle" idx="6"/>
          </p:nvPr>
        </p:nvSpPr>
        <p:spPr>
          <a:xfrm>
            <a:off x="5969975" y="2213562"/>
            <a:ext cx="2154000" cy="75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Twinkl Cursive Unlooped" panose="02000000000000000000" pitchFamily="2" charset="0"/>
              </a:rPr>
              <a:t>House points</a:t>
            </a:r>
            <a:endParaRPr dirty="0">
              <a:latin typeface="Twinkl Cursive Unlooped" panose="02000000000000000000" pitchFamily="2" charset="0"/>
            </a:endParaRPr>
          </a:p>
        </p:txBody>
      </p:sp>
      <p:sp>
        <p:nvSpPr>
          <p:cNvPr id="432" name="Google Shape;432;p76"/>
          <p:cNvSpPr txBox="1">
            <a:spLocks noGrp="1"/>
          </p:cNvSpPr>
          <p:nvPr>
            <p:ph type="subTitle" idx="7"/>
          </p:nvPr>
        </p:nvSpPr>
        <p:spPr>
          <a:xfrm>
            <a:off x="1020025" y="2885090"/>
            <a:ext cx="2154000" cy="754800"/>
          </a:xfrm>
          <a:prstGeom prst="rect">
            <a:avLst/>
          </a:prstGeom>
        </p:spPr>
        <p:txBody>
          <a:bodyPr spcFirstLastPara="1" wrap="square" lIns="91425" tIns="274300" rIns="91425" bIns="0" anchor="t" anchorCtr="0">
            <a:noAutofit/>
          </a:bodyPr>
          <a:lstStyle/>
          <a:p>
            <a:pPr marL="0" lvl="0" indent="0" algn="ctr" rtl="0">
              <a:spcBef>
                <a:spcPts val="0"/>
              </a:spcBef>
              <a:spcAft>
                <a:spcPts val="1600"/>
              </a:spcAft>
              <a:buNone/>
            </a:pPr>
            <a:r>
              <a:rPr lang="en"/>
              <a:t>04.</a:t>
            </a:r>
            <a:endParaRPr/>
          </a:p>
        </p:txBody>
      </p:sp>
      <p:sp>
        <p:nvSpPr>
          <p:cNvPr id="433" name="Google Shape;433;p76"/>
          <p:cNvSpPr txBox="1">
            <a:spLocks noGrp="1"/>
          </p:cNvSpPr>
          <p:nvPr>
            <p:ph type="subTitle" idx="8"/>
          </p:nvPr>
        </p:nvSpPr>
        <p:spPr>
          <a:xfrm>
            <a:off x="3490135" y="2885090"/>
            <a:ext cx="2154000" cy="754800"/>
          </a:xfrm>
          <a:prstGeom prst="rect">
            <a:avLst/>
          </a:prstGeom>
        </p:spPr>
        <p:txBody>
          <a:bodyPr spcFirstLastPara="1" wrap="square" lIns="91425" tIns="274300" rIns="91425" bIns="0" anchor="t" anchorCtr="0">
            <a:noAutofit/>
          </a:bodyPr>
          <a:lstStyle/>
          <a:p>
            <a:pPr marL="0" lvl="0" indent="0" algn="ctr" rtl="0">
              <a:spcBef>
                <a:spcPts val="0"/>
              </a:spcBef>
              <a:spcAft>
                <a:spcPts val="1600"/>
              </a:spcAft>
              <a:buNone/>
            </a:pPr>
            <a:r>
              <a:rPr lang="en"/>
              <a:t>05.</a:t>
            </a:r>
            <a:endParaRPr/>
          </a:p>
        </p:txBody>
      </p:sp>
      <p:sp>
        <p:nvSpPr>
          <p:cNvPr id="434" name="Google Shape;434;p76"/>
          <p:cNvSpPr txBox="1">
            <a:spLocks noGrp="1"/>
          </p:cNvSpPr>
          <p:nvPr>
            <p:ph type="subTitle" idx="9"/>
          </p:nvPr>
        </p:nvSpPr>
        <p:spPr>
          <a:xfrm>
            <a:off x="5969975" y="2885090"/>
            <a:ext cx="2154000" cy="754800"/>
          </a:xfrm>
          <a:prstGeom prst="rect">
            <a:avLst/>
          </a:prstGeom>
        </p:spPr>
        <p:txBody>
          <a:bodyPr spcFirstLastPara="1" wrap="square" lIns="91425" tIns="274300" rIns="91425" bIns="0" anchor="t" anchorCtr="0">
            <a:noAutofit/>
          </a:bodyPr>
          <a:lstStyle/>
          <a:p>
            <a:pPr marL="0" lvl="0" indent="0" algn="ctr" rtl="0">
              <a:spcBef>
                <a:spcPts val="0"/>
              </a:spcBef>
              <a:spcAft>
                <a:spcPts val="1600"/>
              </a:spcAft>
              <a:buNone/>
            </a:pPr>
            <a:r>
              <a:rPr lang="en"/>
              <a:t>06.</a:t>
            </a:r>
            <a:endParaRPr/>
          </a:p>
        </p:txBody>
      </p:sp>
      <p:sp>
        <p:nvSpPr>
          <p:cNvPr id="435" name="Google Shape;435;p76"/>
          <p:cNvSpPr txBox="1">
            <a:spLocks noGrp="1"/>
          </p:cNvSpPr>
          <p:nvPr>
            <p:ph type="subTitle" idx="13"/>
          </p:nvPr>
        </p:nvSpPr>
        <p:spPr>
          <a:xfrm>
            <a:off x="1020025" y="1471446"/>
            <a:ext cx="2154000" cy="735600"/>
          </a:xfrm>
          <a:prstGeom prst="rect">
            <a:avLst/>
          </a:prstGeom>
        </p:spPr>
        <p:txBody>
          <a:bodyPr spcFirstLastPara="1" wrap="square" lIns="91425" tIns="274300" rIns="91425" bIns="0" anchor="t" anchorCtr="0">
            <a:noAutofit/>
          </a:bodyPr>
          <a:lstStyle/>
          <a:p>
            <a:pPr marL="0" lvl="0" indent="0" algn="ctr" rtl="0">
              <a:spcBef>
                <a:spcPts val="0"/>
              </a:spcBef>
              <a:spcAft>
                <a:spcPts val="1600"/>
              </a:spcAft>
              <a:buNone/>
            </a:pPr>
            <a:r>
              <a:rPr lang="en" dirty="0"/>
              <a:t>01.</a:t>
            </a:r>
            <a:endParaRPr dirty="0"/>
          </a:p>
        </p:txBody>
      </p:sp>
      <p:sp>
        <p:nvSpPr>
          <p:cNvPr id="436" name="Google Shape;436;p76"/>
          <p:cNvSpPr txBox="1">
            <a:spLocks noGrp="1"/>
          </p:cNvSpPr>
          <p:nvPr>
            <p:ph type="subTitle" idx="14"/>
          </p:nvPr>
        </p:nvSpPr>
        <p:spPr>
          <a:xfrm>
            <a:off x="3490135" y="1471446"/>
            <a:ext cx="2154000" cy="735600"/>
          </a:xfrm>
          <a:prstGeom prst="rect">
            <a:avLst/>
          </a:prstGeom>
        </p:spPr>
        <p:txBody>
          <a:bodyPr spcFirstLastPara="1" wrap="square" lIns="91425" tIns="274300" rIns="91425" bIns="0" anchor="t" anchorCtr="0">
            <a:noAutofit/>
          </a:bodyPr>
          <a:lstStyle/>
          <a:p>
            <a:pPr marL="0" lvl="0" indent="0" algn="ctr" rtl="0">
              <a:spcBef>
                <a:spcPts val="0"/>
              </a:spcBef>
              <a:spcAft>
                <a:spcPts val="1600"/>
              </a:spcAft>
              <a:buNone/>
            </a:pPr>
            <a:r>
              <a:rPr lang="en" dirty="0"/>
              <a:t>02.</a:t>
            </a:r>
            <a:endParaRPr dirty="0"/>
          </a:p>
        </p:txBody>
      </p:sp>
      <p:sp>
        <p:nvSpPr>
          <p:cNvPr id="437" name="Google Shape;437;p76"/>
          <p:cNvSpPr txBox="1">
            <a:spLocks noGrp="1"/>
          </p:cNvSpPr>
          <p:nvPr>
            <p:ph type="subTitle" idx="15"/>
          </p:nvPr>
        </p:nvSpPr>
        <p:spPr>
          <a:xfrm>
            <a:off x="5960225" y="1490701"/>
            <a:ext cx="2154000" cy="735600"/>
          </a:xfrm>
          <a:prstGeom prst="rect">
            <a:avLst/>
          </a:prstGeom>
        </p:spPr>
        <p:txBody>
          <a:bodyPr spcFirstLastPara="1" wrap="square" lIns="91425" tIns="274300" rIns="91425" bIns="0" anchor="t" anchorCtr="0">
            <a:noAutofit/>
          </a:bodyPr>
          <a:lstStyle/>
          <a:p>
            <a:pPr marL="0" lvl="0" indent="0" algn="ctr" rtl="0">
              <a:spcBef>
                <a:spcPts val="0"/>
              </a:spcBef>
              <a:spcAft>
                <a:spcPts val="1600"/>
              </a:spcAft>
              <a:buNone/>
            </a:pPr>
            <a:r>
              <a:rPr lang="en"/>
              <a:t>03.</a:t>
            </a:r>
            <a:endParaRPr/>
          </a:p>
        </p:txBody>
      </p:sp>
      <p:sp>
        <p:nvSpPr>
          <p:cNvPr id="438" name="Google Shape;438;p76"/>
          <p:cNvSpPr txBox="1">
            <a:spLocks noGrp="1"/>
          </p:cNvSpPr>
          <p:nvPr>
            <p:ph type="ctrTitle"/>
          </p:nvPr>
        </p:nvSpPr>
        <p:spPr>
          <a:xfrm>
            <a:off x="937625" y="532200"/>
            <a:ext cx="7268700" cy="579900"/>
          </a:xfrm>
          <a:prstGeom prst="rect">
            <a:avLst/>
          </a:prstGeom>
        </p:spPr>
        <p:txBody>
          <a:bodyPr spcFirstLastPara="1" wrap="square" lIns="91425" tIns="91425" rIns="91425" bIns="91425" anchor="t" anchorCtr="0">
            <a:noAutofit/>
          </a:bodyPr>
          <a:lstStyle/>
          <a:p>
            <a:r>
              <a:rPr lang="en-GB" dirty="0">
                <a:latin typeface="Twinkl Cursive Unlooped" panose="02000000000000000000" pitchFamily="2" charset="0"/>
              </a:rPr>
              <a:t>Behaviour expectations</a:t>
            </a:r>
            <a:br>
              <a:rPr lang="en-GB" dirty="0">
                <a:latin typeface="Twinkl Cursive Unlooped" panose="02000000000000000000" pitchFamily="2" charset="0"/>
              </a:rPr>
            </a:br>
            <a:r>
              <a:rPr lang="en-US" dirty="0">
                <a:latin typeface="Twinkl Cursive Unlooped" panose="02000000000000000000" pitchFamily="2" charset="0"/>
              </a:rPr>
              <a:t>‘Be ready, Be respectful, Be safe’</a:t>
            </a:r>
            <a:br>
              <a:rPr lang="en-US" dirty="0">
                <a:latin typeface="Twinkl Cursive Unlooped" panose="02000000000000000000" pitchFamily="2" charset="0"/>
              </a:rPr>
            </a:br>
            <a:endParaRPr dirty="0">
              <a:latin typeface="Twinkl Cursive Unlooped" panose="02000000000000000000"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2"/>
        <p:cNvGrpSpPr/>
        <p:nvPr/>
      </p:nvGrpSpPr>
      <p:grpSpPr>
        <a:xfrm>
          <a:off x="0" y="0"/>
          <a:ext cx="0" cy="0"/>
          <a:chOff x="0" y="0"/>
          <a:chExt cx="0" cy="0"/>
        </a:xfrm>
      </p:grpSpPr>
      <p:sp>
        <p:nvSpPr>
          <p:cNvPr id="513" name="Google Shape;513;p80"/>
          <p:cNvSpPr txBox="1">
            <a:spLocks noGrp="1"/>
          </p:cNvSpPr>
          <p:nvPr>
            <p:ph type="title"/>
          </p:nvPr>
        </p:nvSpPr>
        <p:spPr>
          <a:xfrm flipH="1">
            <a:off x="4010558" y="1431450"/>
            <a:ext cx="4561941" cy="228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accent6"/>
                </a:solidFill>
                <a:latin typeface="Twinkl Cursive Unlooped" panose="02000000000000000000" pitchFamily="2" charset="0"/>
              </a:rPr>
              <a:t>S</a:t>
            </a:r>
            <a:r>
              <a:rPr lang="en-GB" dirty="0">
                <a:solidFill>
                  <a:schemeClr val="accent6"/>
                </a:solidFill>
                <a:latin typeface="Twinkl Cursive Unlooped" panose="02000000000000000000" pitchFamily="2" charset="0"/>
              </a:rPr>
              <a:t>chool Uniform</a:t>
            </a:r>
            <a:endParaRPr dirty="0">
              <a:solidFill>
                <a:schemeClr val="accent6"/>
              </a:solidFill>
              <a:latin typeface="Twinkl Cursive Unlooped" panose="02000000000000000000" pitchFamily="2" charset="0"/>
            </a:endParaRPr>
          </a:p>
        </p:txBody>
      </p:sp>
      <p:sp>
        <p:nvSpPr>
          <p:cNvPr id="515" name="Google Shape;515;p80"/>
          <p:cNvSpPr txBox="1">
            <a:spLocks noGrp="1"/>
          </p:cNvSpPr>
          <p:nvPr>
            <p:ph type="title" idx="2"/>
          </p:nvPr>
        </p:nvSpPr>
        <p:spPr>
          <a:xfrm flipH="1">
            <a:off x="986400" y="1150050"/>
            <a:ext cx="1410600" cy="109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bg2">
                    <a:lumMod val="75000"/>
                  </a:schemeClr>
                </a:solidFill>
              </a:rPr>
              <a:t>04</a:t>
            </a:r>
            <a:endParaRPr dirty="0">
              <a:solidFill>
                <a:schemeClr val="bg2">
                  <a:lumMod val="75000"/>
                </a:schemeClr>
              </a:solidFill>
            </a:endParaRPr>
          </a:p>
        </p:txBody>
      </p:sp>
    </p:spTree>
    <p:extLst>
      <p:ext uri="{BB962C8B-B14F-4D97-AF65-F5344CB8AC3E}">
        <p14:creationId xmlns:p14="http://schemas.microsoft.com/office/powerpoint/2010/main" val="3555453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8"/>
          <p:cNvSpPr txBox="1">
            <a:spLocks noGrp="1"/>
          </p:cNvSpPr>
          <p:nvPr>
            <p:ph type="ctrTitle"/>
          </p:nvPr>
        </p:nvSpPr>
        <p:spPr>
          <a:xfrm>
            <a:off x="937650" y="0"/>
            <a:ext cx="7268700" cy="57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solidFill>
                  <a:schemeClr val="accent6"/>
                </a:solidFill>
                <a:latin typeface="Twinkl Cursive Unlooped" panose="02000000000000000000" pitchFamily="2" charset="0"/>
              </a:rPr>
              <a:t>School Uniform</a:t>
            </a:r>
            <a:endParaRPr dirty="0">
              <a:latin typeface="Twinkl Cursive Unlooped" panose="02000000000000000000" pitchFamily="2" charset="0"/>
            </a:endParaRPr>
          </a:p>
        </p:txBody>
      </p:sp>
      <p:graphicFrame>
        <p:nvGraphicFramePr>
          <p:cNvPr id="296" name="Google Shape;296;p58"/>
          <p:cNvGraphicFramePr/>
          <p:nvPr>
            <p:extLst>
              <p:ext uri="{D42A27DB-BD31-4B8C-83A1-F6EECF244321}">
                <p14:modId xmlns:p14="http://schemas.microsoft.com/office/powerpoint/2010/main" val="2162642764"/>
              </p:ext>
            </p:extLst>
          </p:nvPr>
        </p:nvGraphicFramePr>
        <p:xfrm>
          <a:off x="1219425" y="942485"/>
          <a:ext cx="6705150" cy="4206150"/>
        </p:xfrm>
        <a:graphic>
          <a:graphicData uri="http://schemas.openxmlformats.org/drawingml/2006/table">
            <a:tbl>
              <a:tblPr>
                <a:noFill/>
                <a:tableStyleId>{3EE56831-F3D5-43C4-BF7F-A4F8A1D171E8}</a:tableStyleId>
              </a:tblPr>
              <a:tblGrid>
                <a:gridCol w="2280200">
                  <a:extLst>
                    <a:ext uri="{9D8B030D-6E8A-4147-A177-3AD203B41FA5}">
                      <a16:colId xmlns:a16="http://schemas.microsoft.com/office/drawing/2014/main" val="20000"/>
                    </a:ext>
                  </a:extLst>
                </a:gridCol>
                <a:gridCol w="4424950">
                  <a:extLst>
                    <a:ext uri="{9D8B030D-6E8A-4147-A177-3AD203B41FA5}">
                      <a16:colId xmlns:a16="http://schemas.microsoft.com/office/drawing/2014/main" val="20001"/>
                    </a:ext>
                  </a:extLst>
                </a:gridCol>
              </a:tblGrid>
              <a:tr h="408050">
                <a:tc>
                  <a:txBody>
                    <a:bodyPr/>
                    <a:lstStyle/>
                    <a:p>
                      <a:pPr marL="0" lvl="0" indent="0" algn="l" rtl="0">
                        <a:spcBef>
                          <a:spcPts val="0"/>
                        </a:spcBef>
                        <a:spcAft>
                          <a:spcPts val="0"/>
                        </a:spcAft>
                        <a:buNone/>
                      </a:pPr>
                      <a:r>
                        <a:rPr lang="en" b="1" dirty="0">
                          <a:solidFill>
                            <a:schemeClr val="accent6"/>
                          </a:solidFill>
                          <a:uFill>
                            <a:noFill/>
                          </a:uFill>
                          <a:latin typeface="Twinkl Cursive Unlooped" panose="02000000000000000000" pitchFamily="2" charset="0"/>
                          <a:ea typeface="Amatic SC"/>
                          <a:cs typeface="Amatic SC"/>
                          <a:sym typeface="Amatic SC"/>
                        </a:rPr>
                        <a:t>Indoor PE</a:t>
                      </a:r>
                      <a:endParaRPr b="1" dirty="0">
                        <a:solidFill>
                          <a:schemeClr val="accent6"/>
                        </a:solidFill>
                        <a:latin typeface="Twinkl Cursive Unlooped" panose="02000000000000000000" pitchFamily="2" charset="0"/>
                        <a:ea typeface="Amatic SC"/>
                        <a:cs typeface="Amatic SC"/>
                        <a:sym typeface="Amatic SC"/>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1600"/>
                        </a:spcAft>
                        <a:buNone/>
                      </a:pPr>
                      <a:r>
                        <a:rPr lang="en-US" sz="1000" dirty="0">
                          <a:solidFill>
                            <a:schemeClr val="lt1"/>
                          </a:solidFill>
                          <a:latin typeface="Twinkl Cursive Unlooped" panose="02000000000000000000" pitchFamily="2" charset="0"/>
                          <a:ea typeface="Didact Gothic"/>
                          <a:cs typeface="Didact Gothic"/>
                          <a:sym typeface="Didact Gothic"/>
                        </a:rPr>
                        <a:t>T-shirt – short-sleeved in white, with school logo.</a:t>
                      </a:r>
                    </a:p>
                    <a:p>
                      <a:pPr marL="0" lvl="0" indent="0" algn="l" rtl="0">
                        <a:spcBef>
                          <a:spcPts val="0"/>
                        </a:spcBef>
                        <a:spcAft>
                          <a:spcPts val="1600"/>
                        </a:spcAft>
                        <a:buNone/>
                      </a:pPr>
                      <a:r>
                        <a:rPr lang="en-US" sz="1000" dirty="0">
                          <a:solidFill>
                            <a:schemeClr val="lt1"/>
                          </a:solidFill>
                          <a:latin typeface="Twinkl Cursive Unlooped" panose="02000000000000000000" pitchFamily="2" charset="0"/>
                          <a:ea typeface="Didact Gothic"/>
                          <a:cs typeface="Didact Gothic"/>
                          <a:sym typeface="Didact Gothic"/>
                        </a:rPr>
                        <a:t>Shorts – plain, in burgundy.</a:t>
                      </a:r>
                    </a:p>
                    <a:p>
                      <a:pPr marL="0" lvl="0" indent="0" algn="l" rtl="0">
                        <a:spcBef>
                          <a:spcPts val="0"/>
                        </a:spcBef>
                        <a:spcAft>
                          <a:spcPts val="1600"/>
                        </a:spcAft>
                        <a:buNone/>
                      </a:pPr>
                      <a:r>
                        <a:rPr lang="en-US" sz="1000" dirty="0">
                          <a:solidFill>
                            <a:schemeClr val="lt1"/>
                          </a:solidFill>
                          <a:latin typeface="Twinkl Cursive Unlooped" panose="02000000000000000000" pitchFamily="2" charset="0"/>
                          <a:ea typeface="Didact Gothic"/>
                          <a:cs typeface="Didact Gothic"/>
                          <a:sym typeface="Didact Gothic"/>
                        </a:rPr>
                        <a:t>For indoor PE children will require </a:t>
                      </a:r>
                      <a:r>
                        <a:rPr lang="en-US" sz="1000" dirty="0" err="1">
                          <a:solidFill>
                            <a:schemeClr val="lt1"/>
                          </a:solidFill>
                          <a:latin typeface="Twinkl Cursive Unlooped" panose="02000000000000000000" pitchFamily="2" charset="0"/>
                          <a:ea typeface="Didact Gothic"/>
                          <a:cs typeface="Didact Gothic"/>
                          <a:sym typeface="Didact Gothic"/>
                        </a:rPr>
                        <a:t>plimsolls</a:t>
                      </a:r>
                      <a:r>
                        <a:rPr lang="en-US" sz="1000" dirty="0">
                          <a:solidFill>
                            <a:schemeClr val="lt1"/>
                          </a:solidFill>
                          <a:latin typeface="Twinkl Cursive Unlooped" panose="02000000000000000000" pitchFamily="2" charset="0"/>
                          <a:ea typeface="Didact Gothic"/>
                          <a:cs typeface="Didact Gothic"/>
                          <a:sym typeface="Didact Gothic"/>
                        </a:rPr>
                        <a:t> or go barefoot.</a:t>
                      </a: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408050">
                <a:tc>
                  <a:txBody>
                    <a:bodyPr/>
                    <a:lstStyle/>
                    <a:p>
                      <a:pPr marL="0" lvl="0" indent="0" algn="l" rtl="0">
                        <a:spcBef>
                          <a:spcPts val="0"/>
                        </a:spcBef>
                        <a:spcAft>
                          <a:spcPts val="0"/>
                        </a:spcAft>
                        <a:buNone/>
                      </a:pPr>
                      <a:r>
                        <a:rPr lang="en-GB" b="1" dirty="0">
                          <a:solidFill>
                            <a:schemeClr val="accent6"/>
                          </a:solidFill>
                          <a:uFill>
                            <a:noFill/>
                          </a:uFill>
                          <a:latin typeface="Twinkl Cursive Unlooped" panose="02000000000000000000" pitchFamily="2" charset="0"/>
                          <a:ea typeface="Amatic SC"/>
                          <a:cs typeface="Amatic SC"/>
                          <a:sym typeface="Amatic SC"/>
                        </a:rPr>
                        <a:t>Outdoor PE</a:t>
                      </a:r>
                      <a:endParaRPr b="1" dirty="0">
                        <a:solidFill>
                          <a:schemeClr val="accent6"/>
                        </a:solidFill>
                        <a:latin typeface="Twinkl Cursive Unlooped" panose="02000000000000000000" pitchFamily="2" charset="0"/>
                        <a:ea typeface="Amatic SC"/>
                        <a:cs typeface="Amatic SC"/>
                        <a:sym typeface="Amatic SC"/>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000" dirty="0">
                          <a:solidFill>
                            <a:schemeClr val="lt1"/>
                          </a:solidFill>
                          <a:latin typeface="Twinkl Cursive Unlooped" panose="02000000000000000000" pitchFamily="2" charset="0"/>
                          <a:ea typeface="Didact Gothic"/>
                          <a:cs typeface="Didact Gothic"/>
                          <a:sym typeface="Didact Gothic"/>
                        </a:rPr>
                        <a:t>T-shirt and shorts as above and socks.</a:t>
                      </a:r>
                    </a:p>
                    <a:p>
                      <a:pPr marL="0" marR="0" lvl="0" indent="0" algn="l" rtl="0">
                        <a:lnSpc>
                          <a:spcPct val="100000"/>
                        </a:lnSpc>
                        <a:spcBef>
                          <a:spcPts val="0"/>
                        </a:spcBef>
                        <a:spcAft>
                          <a:spcPts val="1600"/>
                        </a:spcAft>
                        <a:buNone/>
                      </a:pPr>
                      <a:r>
                        <a:rPr lang="en-US" sz="1000" dirty="0">
                          <a:solidFill>
                            <a:schemeClr val="lt1"/>
                          </a:solidFill>
                          <a:latin typeface="Twinkl Cursive Unlooped" panose="02000000000000000000" pitchFamily="2" charset="0"/>
                          <a:ea typeface="Didact Gothic"/>
                          <a:cs typeface="Didact Gothic"/>
                          <a:sym typeface="Didact Gothic"/>
                        </a:rPr>
                        <a:t>Trainers.</a:t>
                      </a:r>
                    </a:p>
                    <a:p>
                      <a:pPr marL="0" marR="0" lvl="0" indent="0" algn="l" rtl="0">
                        <a:lnSpc>
                          <a:spcPct val="100000"/>
                        </a:lnSpc>
                        <a:spcBef>
                          <a:spcPts val="0"/>
                        </a:spcBef>
                        <a:spcAft>
                          <a:spcPts val="1600"/>
                        </a:spcAft>
                        <a:buNone/>
                      </a:pPr>
                      <a:r>
                        <a:rPr lang="en-US" sz="1000" dirty="0">
                          <a:latin typeface="Twinkl Cursive Unlooped" panose="02000000000000000000" pitchFamily="2" charset="0"/>
                        </a:rPr>
                        <a:t>Black, grey or navy track suits, sweat shirt or similar for cold weather.</a:t>
                      </a:r>
                      <a:endParaRPr sz="1000" dirty="0">
                        <a:solidFill>
                          <a:schemeClr val="lt1"/>
                        </a:solidFill>
                        <a:latin typeface="Twinkl Cursive Unlooped" panose="02000000000000000000" pitchFamily="2" charset="0"/>
                        <a:ea typeface="Didact Gothic"/>
                        <a:cs typeface="Didact Gothic"/>
                        <a:sym typeface="Didact Gothic"/>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06050">
                <a:tc>
                  <a:txBody>
                    <a:bodyPr/>
                    <a:lstStyle/>
                    <a:p>
                      <a:pPr marL="0" lvl="0" indent="0" algn="l" rtl="0">
                        <a:spcBef>
                          <a:spcPts val="0"/>
                        </a:spcBef>
                        <a:spcAft>
                          <a:spcPts val="0"/>
                        </a:spcAft>
                        <a:buNone/>
                      </a:pPr>
                      <a:r>
                        <a:rPr lang="en" b="1" dirty="0">
                          <a:solidFill>
                            <a:schemeClr val="accent6"/>
                          </a:solidFill>
                          <a:uFill>
                            <a:noFill/>
                          </a:uFill>
                          <a:latin typeface="Twinkl Cursive Unlooped" panose="02000000000000000000" pitchFamily="2" charset="0"/>
                          <a:ea typeface="Amatic SC"/>
                          <a:cs typeface="Amatic SC"/>
                          <a:sym typeface="Amatic SC"/>
                        </a:rPr>
                        <a:t>Un</a:t>
                      </a:r>
                      <a:r>
                        <a:rPr lang="en-GB" b="1" dirty="0">
                          <a:solidFill>
                            <a:schemeClr val="accent6"/>
                          </a:solidFill>
                          <a:uFill>
                            <a:noFill/>
                          </a:uFill>
                          <a:latin typeface="Twinkl Cursive Unlooped" panose="02000000000000000000" pitchFamily="2" charset="0"/>
                          <a:ea typeface="Amatic SC"/>
                          <a:cs typeface="Amatic SC"/>
                          <a:sym typeface="Amatic SC"/>
                        </a:rPr>
                        <a:t>iform</a:t>
                      </a:r>
                      <a:endParaRPr b="1" dirty="0">
                        <a:solidFill>
                          <a:schemeClr val="accent6"/>
                        </a:solidFill>
                        <a:latin typeface="Twinkl Cursive Unlooped" panose="02000000000000000000" pitchFamily="2" charset="0"/>
                        <a:ea typeface="Amatic SC"/>
                        <a:cs typeface="Amatic SC"/>
                        <a:sym typeface="Amatic SC"/>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1600"/>
                        </a:spcAft>
                        <a:buNone/>
                      </a:pPr>
                      <a:r>
                        <a:rPr lang="en-US" sz="1000" dirty="0">
                          <a:latin typeface="Twinkl Cursive Unlooped" panose="02000000000000000000" pitchFamily="2" charset="0"/>
                        </a:rPr>
                        <a:t>Maroon sweatshirt /cardigan with the School logo. </a:t>
                      </a:r>
                    </a:p>
                    <a:p>
                      <a:pPr marL="0" lvl="0" indent="0" algn="l" rtl="0">
                        <a:spcBef>
                          <a:spcPts val="0"/>
                        </a:spcBef>
                        <a:spcAft>
                          <a:spcPts val="1600"/>
                        </a:spcAft>
                        <a:buNone/>
                      </a:pPr>
                      <a:r>
                        <a:rPr lang="en-US" sz="1000" dirty="0">
                          <a:latin typeface="Twinkl Cursive Unlooped" panose="02000000000000000000" pitchFamily="2" charset="0"/>
                        </a:rPr>
                        <a:t>White blouse or white ‘aertex’ short-sleeve shirt with School logo. </a:t>
                      </a:r>
                    </a:p>
                    <a:p>
                      <a:pPr marL="0" lvl="0" indent="0" algn="l" rtl="0">
                        <a:spcBef>
                          <a:spcPts val="0"/>
                        </a:spcBef>
                        <a:spcAft>
                          <a:spcPts val="1600"/>
                        </a:spcAft>
                        <a:buNone/>
                      </a:pPr>
                      <a:r>
                        <a:rPr lang="en-US" sz="1000" dirty="0">
                          <a:latin typeface="Twinkl Cursive Unlooped" panose="02000000000000000000" pitchFamily="2" charset="0"/>
                        </a:rPr>
                        <a:t>Grey skirt, shorts or trousers. </a:t>
                      </a:r>
                    </a:p>
                    <a:p>
                      <a:pPr marL="0" lvl="0" indent="0" algn="l" rtl="0">
                        <a:spcBef>
                          <a:spcPts val="0"/>
                        </a:spcBef>
                        <a:spcAft>
                          <a:spcPts val="1600"/>
                        </a:spcAft>
                        <a:buNone/>
                      </a:pPr>
                      <a:r>
                        <a:rPr lang="en-US" sz="1000" dirty="0">
                          <a:latin typeface="Twinkl Cursive Unlooped" panose="02000000000000000000" pitchFamily="2" charset="0"/>
                        </a:rPr>
                        <a:t>White or grey socks or black, maroon or grey tights. </a:t>
                      </a:r>
                    </a:p>
                    <a:p>
                      <a:pPr marL="0" lvl="0" indent="0" algn="l" rtl="0">
                        <a:spcBef>
                          <a:spcPts val="0"/>
                        </a:spcBef>
                        <a:spcAft>
                          <a:spcPts val="1600"/>
                        </a:spcAft>
                        <a:buNone/>
                      </a:pPr>
                      <a:r>
                        <a:rPr lang="en-US" sz="1000" dirty="0">
                          <a:latin typeface="Twinkl Cursive Unlooped" panose="02000000000000000000" pitchFamily="2" charset="0"/>
                        </a:rPr>
                        <a:t>Black shoes (no boots or sandals). </a:t>
                      </a:r>
                    </a:p>
                    <a:p>
                      <a:pPr marL="0" lvl="0" indent="0" algn="l" rtl="0">
                        <a:spcBef>
                          <a:spcPts val="0"/>
                        </a:spcBef>
                        <a:spcAft>
                          <a:spcPts val="1600"/>
                        </a:spcAft>
                        <a:buNone/>
                      </a:pPr>
                      <a:r>
                        <a:rPr lang="en-US" sz="1000" dirty="0">
                          <a:latin typeface="Twinkl Cursive Unlooped" panose="02000000000000000000" pitchFamily="2" charset="0"/>
                        </a:rPr>
                        <a:t>Summer option – red and white checked dress</a:t>
                      </a:r>
                      <a:endParaRPr sz="1000" dirty="0">
                        <a:solidFill>
                          <a:schemeClr val="lt1"/>
                        </a:solidFill>
                        <a:latin typeface="Twinkl Cursive Unlooped" panose="02000000000000000000" pitchFamily="2" charset="0"/>
                        <a:ea typeface="Didact Gothic"/>
                        <a:cs typeface="Didact Gothic"/>
                        <a:sym typeface="Didact Gothic"/>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97" name="Google Shape;297;p58"/>
          <p:cNvSpPr txBox="1">
            <a:spLocks noGrp="1"/>
          </p:cNvSpPr>
          <p:nvPr>
            <p:ph type="body" idx="1"/>
          </p:nvPr>
        </p:nvSpPr>
        <p:spPr>
          <a:xfrm>
            <a:off x="1792500" y="494883"/>
            <a:ext cx="5559000" cy="579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sz="1800" b="1" dirty="0">
                <a:solidFill>
                  <a:schemeClr val="accent5"/>
                </a:solidFill>
                <a:latin typeface="Twinkl Cursive Unlooped" panose="02000000000000000000" pitchFamily="2" charset="0"/>
              </a:rPr>
              <a:t>Please ensure all uniform is clearly labelled.</a:t>
            </a:r>
            <a:endParaRPr sz="1800" dirty="0">
              <a:latin typeface="Twinkl Cursive Unlooped" panose="02000000000000000000"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5"/>
          <p:cNvSpPr txBox="1">
            <a:spLocks noGrp="1"/>
          </p:cNvSpPr>
          <p:nvPr>
            <p:ph type="title"/>
          </p:nvPr>
        </p:nvSpPr>
        <p:spPr>
          <a:xfrm>
            <a:off x="662940" y="1704150"/>
            <a:ext cx="4351020" cy="18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Twinkl Cursive Unlooped" panose="02000000000000000000" pitchFamily="2" charset="0"/>
              </a:rPr>
              <a:t>The Curriculum</a:t>
            </a:r>
            <a:endParaRPr dirty="0">
              <a:latin typeface="Twinkl Cursive Unlooped" panose="02000000000000000000" pitchFamily="2" charset="0"/>
            </a:endParaRPr>
          </a:p>
        </p:txBody>
      </p:sp>
      <p:sp>
        <p:nvSpPr>
          <p:cNvPr id="348" name="Google Shape;348;p65"/>
          <p:cNvSpPr txBox="1">
            <a:spLocks noGrp="1"/>
          </p:cNvSpPr>
          <p:nvPr>
            <p:ph type="title" idx="2"/>
          </p:nvPr>
        </p:nvSpPr>
        <p:spPr>
          <a:xfrm>
            <a:off x="6965400" y="1150050"/>
            <a:ext cx="1422900" cy="110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E2473B"/>
                </a:solidFill>
              </a:rPr>
              <a:t>05</a:t>
            </a:r>
            <a:endParaRPr dirty="0">
              <a:solidFill>
                <a:srgbClr val="E2473B"/>
              </a:solidFill>
            </a:endParaRPr>
          </a:p>
        </p:txBody>
      </p:sp>
    </p:spTree>
    <p:extLst>
      <p:ext uri="{BB962C8B-B14F-4D97-AF65-F5344CB8AC3E}">
        <p14:creationId xmlns:p14="http://schemas.microsoft.com/office/powerpoint/2010/main" val="3223447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79;p114">
            <a:extLst>
              <a:ext uri="{FF2B5EF4-FFF2-40B4-BE49-F238E27FC236}">
                <a16:creationId xmlns:a16="http://schemas.microsoft.com/office/drawing/2014/main" id="{B8741411-4C48-46D5-91EB-DA5411B8415F}"/>
              </a:ext>
            </a:extLst>
          </p:cNvPr>
          <p:cNvSpPr txBox="1"/>
          <p:nvPr/>
        </p:nvSpPr>
        <p:spPr>
          <a:xfrm>
            <a:off x="6995338" y="1289249"/>
            <a:ext cx="2019477" cy="2565000"/>
          </a:xfrm>
          <a:prstGeom prst="rect">
            <a:avLst/>
          </a:prstGeom>
          <a:noFill/>
          <a:ln>
            <a:noFill/>
          </a:ln>
        </p:spPr>
        <p:txBody>
          <a:bodyPr spcFirstLastPara="1" wrap="square" lIns="91425" tIns="182875" rIns="91425" bIns="0" anchor="t" anchorCtr="0">
            <a:noAutofit/>
          </a:bodyPr>
          <a:lstStyle/>
          <a:p>
            <a:pPr marL="127000" lvl="0">
              <a:lnSpc>
                <a:spcPct val="115000"/>
              </a:lnSpc>
              <a:buClr>
                <a:schemeClr val="lt1"/>
              </a:buClr>
              <a:buSzPts val="1600"/>
            </a:pPr>
            <a:r>
              <a:rPr lang="en-US" sz="1800" dirty="0">
                <a:solidFill>
                  <a:schemeClr val="lt1"/>
                </a:solidFill>
                <a:latin typeface="Twinkl Cursive Unlooped" panose="02000000000000000000" pitchFamily="2" charset="0"/>
                <a:ea typeface="Didact Gothic"/>
                <a:cs typeface="Didact Gothic"/>
                <a:sym typeface="Didact Gothic"/>
              </a:rPr>
              <a:t>On Wednesdays, Drama will be taught by Mrs O’Neill and Music by Mrs Abbott.</a:t>
            </a:r>
          </a:p>
          <a:p>
            <a:pPr marL="127000" lvl="0">
              <a:lnSpc>
                <a:spcPct val="115000"/>
              </a:lnSpc>
              <a:buClr>
                <a:schemeClr val="lt1"/>
              </a:buClr>
              <a:buSzPts val="1600"/>
            </a:pPr>
            <a:endParaRPr lang="en-US" sz="1800" dirty="0">
              <a:solidFill>
                <a:schemeClr val="lt1"/>
              </a:solidFill>
              <a:latin typeface="Twinkl Cursive Unlooped" panose="02000000000000000000" pitchFamily="2" charset="0"/>
              <a:ea typeface="Didact Gothic"/>
              <a:cs typeface="Didact Gothic"/>
              <a:sym typeface="Didact Gothic"/>
            </a:endParaRPr>
          </a:p>
        </p:txBody>
      </p:sp>
      <p:pic>
        <p:nvPicPr>
          <p:cNvPr id="3" name="Picture 2">
            <a:extLst>
              <a:ext uri="{FF2B5EF4-FFF2-40B4-BE49-F238E27FC236}">
                <a16:creationId xmlns:a16="http://schemas.microsoft.com/office/drawing/2014/main" id="{2911F56E-0871-4707-A372-51028E6A5781}"/>
              </a:ext>
            </a:extLst>
          </p:cNvPr>
          <p:cNvPicPr>
            <a:picLocks noChangeAspect="1"/>
          </p:cNvPicPr>
          <p:nvPr/>
        </p:nvPicPr>
        <p:blipFill rotWithShape="1">
          <a:blip r:embed="rId3"/>
          <a:srcRect t="8616"/>
          <a:stretch/>
        </p:blipFill>
        <p:spPr>
          <a:xfrm>
            <a:off x="129185" y="856210"/>
            <a:ext cx="6959958" cy="3586349"/>
          </a:xfrm>
          <a:prstGeom prst="rect">
            <a:avLst/>
          </a:prstGeom>
        </p:spPr>
      </p:pic>
    </p:spTree>
    <p:extLst>
      <p:ext uri="{BB962C8B-B14F-4D97-AF65-F5344CB8AC3E}">
        <p14:creationId xmlns:p14="http://schemas.microsoft.com/office/powerpoint/2010/main" val="1856016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F8921E-1BC5-4219-8CE6-4C839682C12C}"/>
              </a:ext>
            </a:extLst>
          </p:cNvPr>
          <p:cNvSpPr>
            <a:spLocks noGrp="1"/>
          </p:cNvSpPr>
          <p:nvPr>
            <p:ph type="body" idx="1"/>
          </p:nvPr>
        </p:nvSpPr>
        <p:spPr>
          <a:xfrm>
            <a:off x="701015" y="1112100"/>
            <a:ext cx="7741920" cy="3227700"/>
          </a:xfrm>
        </p:spPr>
        <p:txBody>
          <a:bodyPr/>
          <a:lstStyle/>
          <a:p>
            <a:pPr eaLnBrk="1" hangingPunct="1">
              <a:lnSpc>
                <a:spcPct val="90000"/>
              </a:lnSpc>
            </a:pPr>
            <a:r>
              <a:rPr lang="en-GB" altLang="en-US" sz="2000" dirty="0">
                <a:latin typeface="Twinkl Cursive Unlooped" panose="02000000000000000000" pitchFamily="2" charset="0"/>
              </a:rPr>
              <a:t>An overriding topic for each half term which covers the progression of key skills addressed in the National Curriculum.</a:t>
            </a:r>
          </a:p>
          <a:p>
            <a:pPr eaLnBrk="1" hangingPunct="1">
              <a:lnSpc>
                <a:spcPct val="90000"/>
              </a:lnSpc>
            </a:pPr>
            <a:endParaRPr lang="en-GB" altLang="en-US" sz="2000" dirty="0">
              <a:latin typeface="Twinkl Cursive Unlooped" panose="02000000000000000000" pitchFamily="2" charset="0"/>
            </a:endParaRPr>
          </a:p>
          <a:p>
            <a:pPr eaLnBrk="1" hangingPunct="1">
              <a:lnSpc>
                <a:spcPct val="90000"/>
              </a:lnSpc>
            </a:pPr>
            <a:r>
              <a:rPr lang="en-GB" altLang="en-US" sz="2000" dirty="0">
                <a:latin typeface="Twinkl Cursive Unlooped" panose="02000000000000000000" pitchFamily="2" charset="0"/>
              </a:rPr>
              <a:t>Cross-Curricular links within the topic to cover the foundation subjects such as DT, Art, Computing, History and Geography.</a:t>
            </a:r>
          </a:p>
          <a:p>
            <a:pPr marL="158750" indent="0" eaLnBrk="1" hangingPunct="1">
              <a:lnSpc>
                <a:spcPct val="90000"/>
              </a:lnSpc>
              <a:buNone/>
            </a:pPr>
            <a:endParaRPr lang="en-GB" altLang="en-US" sz="2000" dirty="0">
              <a:latin typeface="Twinkl Cursive Unlooped" panose="02000000000000000000" pitchFamily="2" charset="0"/>
            </a:endParaRPr>
          </a:p>
          <a:p>
            <a:pPr marL="158750" indent="0" algn="ctr">
              <a:lnSpc>
                <a:spcPct val="90000"/>
              </a:lnSpc>
              <a:buNone/>
            </a:pPr>
            <a:r>
              <a:rPr lang="en-GB" altLang="en-US" sz="2000" dirty="0">
                <a:latin typeface="Twinkl Cursive Unlooped" panose="02000000000000000000" pitchFamily="2" charset="0"/>
              </a:rPr>
              <a:t>Autumn 1 – To infinity and beyond!</a:t>
            </a:r>
          </a:p>
          <a:p>
            <a:pPr marL="158750" indent="0" algn="ctr">
              <a:lnSpc>
                <a:spcPct val="90000"/>
              </a:lnSpc>
              <a:buNone/>
            </a:pPr>
            <a:r>
              <a:rPr lang="en-GB" altLang="en-US" sz="2000" dirty="0">
                <a:latin typeface="Twinkl Cursive Unlooped" panose="02000000000000000000" pitchFamily="2" charset="0"/>
              </a:rPr>
              <a:t>Autumn 2 – Walk like an Egyptian</a:t>
            </a:r>
          </a:p>
          <a:p>
            <a:pPr marL="158750" indent="0" algn="ctr">
              <a:lnSpc>
                <a:spcPct val="90000"/>
              </a:lnSpc>
              <a:buNone/>
            </a:pPr>
            <a:r>
              <a:rPr lang="en-GB" altLang="en-US" sz="2000" dirty="0">
                <a:latin typeface="Twinkl Cursive Unlooped" panose="02000000000000000000" pitchFamily="2" charset="0"/>
              </a:rPr>
              <a:t>Spring 1 – Raging rivers</a:t>
            </a:r>
          </a:p>
          <a:p>
            <a:pPr marL="158750" indent="0" algn="ctr">
              <a:lnSpc>
                <a:spcPct val="90000"/>
              </a:lnSpc>
              <a:buNone/>
            </a:pPr>
            <a:r>
              <a:rPr lang="en-GB" altLang="en-US" sz="2000" dirty="0">
                <a:latin typeface="Twinkl Cursive Unlooped" panose="02000000000000000000" pitchFamily="2" charset="0"/>
              </a:rPr>
              <a:t>Spring 2 – Crime and punishment</a:t>
            </a:r>
          </a:p>
          <a:p>
            <a:pPr marL="158750" indent="0" algn="ctr" eaLnBrk="1" hangingPunct="1">
              <a:lnSpc>
                <a:spcPct val="90000"/>
              </a:lnSpc>
              <a:buNone/>
            </a:pPr>
            <a:r>
              <a:rPr lang="en-GB" altLang="en-US" sz="2000" dirty="0">
                <a:latin typeface="Twinkl Cursive Unlooped" panose="02000000000000000000" pitchFamily="2" charset="0"/>
              </a:rPr>
              <a:t>Summer 1 – Circle of life</a:t>
            </a:r>
          </a:p>
          <a:p>
            <a:pPr marL="158750" indent="0" algn="ctr" eaLnBrk="1" hangingPunct="1">
              <a:lnSpc>
                <a:spcPct val="90000"/>
              </a:lnSpc>
              <a:buNone/>
            </a:pPr>
            <a:r>
              <a:rPr lang="en-GB" altLang="en-US" sz="2000" dirty="0">
                <a:latin typeface="Twinkl Cursive Unlooped" panose="02000000000000000000" pitchFamily="2" charset="0"/>
              </a:rPr>
              <a:t>Summer 2 – Being human  </a:t>
            </a:r>
          </a:p>
          <a:p>
            <a:endParaRPr lang="en-GB" sz="2000" dirty="0">
              <a:latin typeface="Twinkl Cursive Unlooped" panose="02000000000000000000" pitchFamily="2" charset="0"/>
            </a:endParaRPr>
          </a:p>
        </p:txBody>
      </p:sp>
      <p:sp>
        <p:nvSpPr>
          <p:cNvPr id="3" name="Title 2">
            <a:extLst>
              <a:ext uri="{FF2B5EF4-FFF2-40B4-BE49-F238E27FC236}">
                <a16:creationId xmlns:a16="http://schemas.microsoft.com/office/drawing/2014/main" id="{C4E6D401-7F37-45AA-B977-20A7F95EA9C8}"/>
              </a:ext>
            </a:extLst>
          </p:cNvPr>
          <p:cNvSpPr>
            <a:spLocks noGrp="1"/>
          </p:cNvSpPr>
          <p:nvPr>
            <p:ph type="ctrTitle"/>
          </p:nvPr>
        </p:nvSpPr>
        <p:spPr/>
        <p:txBody>
          <a:bodyPr/>
          <a:lstStyle/>
          <a:p>
            <a:r>
              <a:rPr lang="en-GB" altLang="en-US" dirty="0">
                <a:latin typeface="Twinkl Cursive Unlooped" panose="02000000000000000000" pitchFamily="2" charset="0"/>
              </a:rPr>
              <a:t>The key skills of progression</a:t>
            </a:r>
            <a:endParaRPr lang="en-GB" dirty="0">
              <a:latin typeface="Twinkl Cursive Unlooped" panose="02000000000000000000" pitchFamily="2" charset="0"/>
            </a:endParaRPr>
          </a:p>
        </p:txBody>
      </p:sp>
    </p:spTree>
    <p:extLst>
      <p:ext uri="{BB962C8B-B14F-4D97-AF65-F5344CB8AC3E}">
        <p14:creationId xmlns:p14="http://schemas.microsoft.com/office/powerpoint/2010/main" val="3111226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5327-2ACF-4AE4-B10F-B984F21EE7F7}"/>
              </a:ext>
            </a:extLst>
          </p:cNvPr>
          <p:cNvSpPr>
            <a:spLocks noGrp="1"/>
          </p:cNvSpPr>
          <p:nvPr>
            <p:ph type="ctrTitle"/>
          </p:nvPr>
        </p:nvSpPr>
        <p:spPr>
          <a:xfrm>
            <a:off x="846185" y="951300"/>
            <a:ext cx="7268700" cy="579900"/>
          </a:xfrm>
        </p:spPr>
        <p:txBody>
          <a:bodyPr/>
          <a:lstStyle/>
          <a:p>
            <a:r>
              <a:rPr lang="en-US" dirty="0">
                <a:latin typeface="Twinkl Cursive Unlooped" panose="02000000000000000000" pitchFamily="2" charset="0"/>
              </a:rPr>
              <a:t>Supportive small group work</a:t>
            </a:r>
            <a:endParaRPr lang="en-GB" dirty="0">
              <a:latin typeface="Twinkl Cursive Unlooped" panose="02000000000000000000" pitchFamily="2" charset="0"/>
            </a:endParaRPr>
          </a:p>
        </p:txBody>
      </p:sp>
      <p:sp>
        <p:nvSpPr>
          <p:cNvPr id="3" name="Text Placeholder 1">
            <a:extLst>
              <a:ext uri="{FF2B5EF4-FFF2-40B4-BE49-F238E27FC236}">
                <a16:creationId xmlns:a16="http://schemas.microsoft.com/office/drawing/2014/main" id="{737E2D2B-279B-41AD-BF15-2AC16DA215E3}"/>
              </a:ext>
            </a:extLst>
          </p:cNvPr>
          <p:cNvSpPr txBox="1">
            <a:spLocks/>
          </p:cNvSpPr>
          <p:nvPr/>
        </p:nvSpPr>
        <p:spPr>
          <a:xfrm>
            <a:off x="1581124" y="1892520"/>
            <a:ext cx="5981701" cy="3227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8750" lvl="0">
              <a:lnSpc>
                <a:spcPct val="105000"/>
              </a:lnSpc>
              <a:buClr>
                <a:srgbClr val="324055"/>
              </a:buClr>
              <a:buSzPts val="1100"/>
            </a:pPr>
            <a:r>
              <a:rPr lang="en-US" altLang="en-US" sz="2000" dirty="0">
                <a:solidFill>
                  <a:srgbClr val="324055"/>
                </a:solidFill>
                <a:latin typeface="Twinkl Cursive Unlooped" panose="02000000000000000000" pitchFamily="2" charset="0"/>
                <a:sym typeface="Didact Gothic"/>
              </a:rPr>
              <a:t>Throughout your child's time in Rudhall class, the opportunity may arise for them to take part in small group work to support their learning in different areas of the curriculum or with their social development. </a:t>
            </a:r>
          </a:p>
          <a:p>
            <a:pPr marL="158750" lvl="0">
              <a:lnSpc>
                <a:spcPct val="105000"/>
              </a:lnSpc>
              <a:buClr>
                <a:srgbClr val="324055"/>
              </a:buClr>
              <a:buSzPts val="1100"/>
            </a:pPr>
            <a:r>
              <a:rPr lang="en-US" altLang="en-US" sz="2000" dirty="0">
                <a:solidFill>
                  <a:srgbClr val="324055"/>
                </a:solidFill>
                <a:latin typeface="Twinkl Cursive Unlooped" panose="02000000000000000000" pitchFamily="2" charset="0"/>
                <a:sym typeface="Didact Gothic"/>
              </a:rPr>
              <a:t>Sessions are created on a 6 weekly rotation and needs based.</a:t>
            </a:r>
          </a:p>
          <a:p>
            <a:pPr marL="158750" lvl="0">
              <a:lnSpc>
                <a:spcPct val="105000"/>
              </a:lnSpc>
              <a:buClr>
                <a:srgbClr val="324055"/>
              </a:buClr>
              <a:buSzPts val="1100"/>
            </a:pPr>
            <a:endParaRPr lang="en-GB" altLang="en-US" sz="2000" dirty="0">
              <a:solidFill>
                <a:srgbClr val="324055"/>
              </a:solidFill>
              <a:latin typeface="Twinkl Cursive Unlooped" panose="02000000000000000000" pitchFamily="2" charset="0"/>
              <a:sym typeface="Didact Gothic"/>
            </a:endParaRPr>
          </a:p>
          <a:p>
            <a:pPr>
              <a:lnSpc>
                <a:spcPct val="90000"/>
              </a:lnSpc>
            </a:pPr>
            <a:endParaRPr lang="en-GB" altLang="en-US" sz="2000" dirty="0">
              <a:solidFill>
                <a:schemeClr val="bg2"/>
              </a:solidFill>
              <a:latin typeface="Twinkl Cursive Unlooped" panose="02000000000000000000" pitchFamily="2" charset="0"/>
            </a:endParaRPr>
          </a:p>
          <a:p>
            <a:pPr>
              <a:lnSpc>
                <a:spcPct val="90000"/>
              </a:lnSpc>
            </a:pPr>
            <a:endParaRPr lang="en-US" altLang="en-US" sz="2000" dirty="0">
              <a:latin typeface="Twinkl Cursive Unlooped" panose="02000000000000000000" pitchFamily="2" charset="0"/>
            </a:endParaRPr>
          </a:p>
          <a:p>
            <a:pPr>
              <a:lnSpc>
                <a:spcPct val="90000"/>
              </a:lnSpc>
            </a:pPr>
            <a:endParaRPr lang="en-GB" altLang="en-US" sz="2000" dirty="0">
              <a:latin typeface="Twinkl Cursive Unlooped" panose="02000000000000000000" pitchFamily="2" charset="0"/>
            </a:endParaRPr>
          </a:p>
          <a:p>
            <a:endParaRPr lang="en-GB" sz="2000" dirty="0">
              <a:latin typeface="Twinkl Cursive Unlooped" panose="02000000000000000000" pitchFamily="2" charset="0"/>
            </a:endParaRPr>
          </a:p>
        </p:txBody>
      </p:sp>
    </p:spTree>
    <p:extLst>
      <p:ext uri="{BB962C8B-B14F-4D97-AF65-F5344CB8AC3E}">
        <p14:creationId xmlns:p14="http://schemas.microsoft.com/office/powerpoint/2010/main" val="3204339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2"/>
        <p:cNvGrpSpPr/>
        <p:nvPr/>
      </p:nvGrpSpPr>
      <p:grpSpPr>
        <a:xfrm>
          <a:off x="0" y="0"/>
          <a:ext cx="0" cy="0"/>
          <a:chOff x="0" y="0"/>
          <a:chExt cx="0" cy="0"/>
        </a:xfrm>
      </p:grpSpPr>
      <p:sp>
        <p:nvSpPr>
          <p:cNvPr id="513" name="Google Shape;513;p80"/>
          <p:cNvSpPr txBox="1">
            <a:spLocks noGrp="1"/>
          </p:cNvSpPr>
          <p:nvPr>
            <p:ph type="title"/>
          </p:nvPr>
        </p:nvSpPr>
        <p:spPr>
          <a:xfrm flipH="1">
            <a:off x="4025798" y="1888650"/>
            <a:ext cx="4561941" cy="228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accent6"/>
                </a:solidFill>
                <a:latin typeface="Twinkl Cursive Unlooped" panose="02000000000000000000" pitchFamily="2" charset="0"/>
              </a:rPr>
              <a:t>Assessment</a:t>
            </a:r>
            <a:endParaRPr dirty="0">
              <a:solidFill>
                <a:schemeClr val="accent6"/>
              </a:solidFill>
              <a:latin typeface="Twinkl Cursive Unlooped" panose="02000000000000000000" pitchFamily="2" charset="0"/>
            </a:endParaRPr>
          </a:p>
        </p:txBody>
      </p:sp>
      <p:sp>
        <p:nvSpPr>
          <p:cNvPr id="515" name="Google Shape;515;p80"/>
          <p:cNvSpPr txBox="1">
            <a:spLocks noGrp="1"/>
          </p:cNvSpPr>
          <p:nvPr>
            <p:ph type="title" idx="2"/>
          </p:nvPr>
        </p:nvSpPr>
        <p:spPr>
          <a:xfrm flipH="1">
            <a:off x="986400" y="1150050"/>
            <a:ext cx="1410600" cy="109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7A99A1"/>
                </a:solidFill>
              </a:rPr>
              <a:t>06</a:t>
            </a:r>
            <a:endParaRPr dirty="0">
              <a:solidFill>
                <a:srgbClr val="7A99A1"/>
              </a:solidFill>
            </a:endParaRPr>
          </a:p>
        </p:txBody>
      </p:sp>
    </p:spTree>
    <p:extLst>
      <p:ext uri="{BB962C8B-B14F-4D97-AF65-F5344CB8AC3E}">
        <p14:creationId xmlns:p14="http://schemas.microsoft.com/office/powerpoint/2010/main" val="3974486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F8921E-1BC5-4219-8CE6-4C839682C12C}"/>
              </a:ext>
            </a:extLst>
          </p:cNvPr>
          <p:cNvSpPr>
            <a:spLocks noGrp="1"/>
          </p:cNvSpPr>
          <p:nvPr>
            <p:ph type="body" idx="1"/>
          </p:nvPr>
        </p:nvSpPr>
        <p:spPr>
          <a:xfrm>
            <a:off x="701015" y="1020660"/>
            <a:ext cx="7741920" cy="3227700"/>
          </a:xfrm>
        </p:spPr>
        <p:txBody>
          <a:bodyPr/>
          <a:lstStyle/>
          <a:p>
            <a:pPr marL="158750" indent="0" algn="ctr">
              <a:buNone/>
            </a:pPr>
            <a:r>
              <a:rPr lang="en-US" sz="2000" dirty="0">
                <a:latin typeface="Twinkl Cursive Unlooped" panose="02000000000000000000" pitchFamily="2" charset="0"/>
              </a:rPr>
              <a:t>There are no statutory assessments/tests in Year 5.</a:t>
            </a:r>
          </a:p>
          <a:p>
            <a:pPr marL="158750" indent="0" algn="ctr">
              <a:buNone/>
            </a:pPr>
            <a:endParaRPr lang="en-US" sz="2000" dirty="0">
              <a:latin typeface="Twinkl Cursive Unlooped" panose="02000000000000000000" pitchFamily="2" charset="0"/>
            </a:endParaRPr>
          </a:p>
          <a:p>
            <a:pPr eaLnBrk="1" hangingPunct="1">
              <a:lnSpc>
                <a:spcPct val="105000"/>
              </a:lnSpc>
            </a:pPr>
            <a:r>
              <a:rPr lang="en-GB" altLang="en-US" sz="2000" dirty="0">
                <a:latin typeface="Twinkl Cursive Unlooped" panose="02000000000000000000" pitchFamily="2" charset="0"/>
              </a:rPr>
              <a:t>Assessment for Learning: children are regularly assessed throughout their learning (tracking sheets, written assessments when relevant, feedback (verbal, live marking and written) and questioning).</a:t>
            </a:r>
          </a:p>
          <a:p>
            <a:pPr eaLnBrk="1" hangingPunct="1">
              <a:lnSpc>
                <a:spcPct val="105000"/>
              </a:lnSpc>
            </a:pPr>
            <a:r>
              <a:rPr lang="en-GB" altLang="en-US" sz="2000" dirty="0">
                <a:latin typeface="Twinkl Cursive Unlooped" panose="02000000000000000000" pitchFamily="2" charset="0"/>
              </a:rPr>
              <a:t>Weekly spelling tests.</a:t>
            </a:r>
          </a:p>
          <a:p>
            <a:pPr eaLnBrk="1" hangingPunct="1">
              <a:lnSpc>
                <a:spcPct val="105000"/>
              </a:lnSpc>
            </a:pPr>
            <a:r>
              <a:rPr lang="en-GB" altLang="en-US" sz="2000" dirty="0">
                <a:latin typeface="Twinkl Cursive Unlooped" panose="02000000000000000000" pitchFamily="2" charset="0"/>
              </a:rPr>
              <a:t>Children are encouraged to be involved in assessing their own learning through a variety of self assessment opportunities to inspire ownership of their learning and develop a growth mindset. </a:t>
            </a:r>
            <a:endParaRPr lang="en-GB" sz="2000" dirty="0">
              <a:latin typeface="Twinkl Cursive Unlooped" panose="02000000000000000000" pitchFamily="2" charset="0"/>
            </a:endParaRPr>
          </a:p>
        </p:txBody>
      </p:sp>
      <p:sp>
        <p:nvSpPr>
          <p:cNvPr id="3" name="Title 2">
            <a:extLst>
              <a:ext uri="{FF2B5EF4-FFF2-40B4-BE49-F238E27FC236}">
                <a16:creationId xmlns:a16="http://schemas.microsoft.com/office/drawing/2014/main" id="{C4E6D401-7F37-45AA-B977-20A7F95EA9C8}"/>
              </a:ext>
            </a:extLst>
          </p:cNvPr>
          <p:cNvSpPr>
            <a:spLocks noGrp="1"/>
          </p:cNvSpPr>
          <p:nvPr>
            <p:ph type="ctrTitle"/>
          </p:nvPr>
        </p:nvSpPr>
        <p:spPr>
          <a:xfrm>
            <a:off x="937625" y="440760"/>
            <a:ext cx="7268700" cy="579900"/>
          </a:xfrm>
        </p:spPr>
        <p:txBody>
          <a:bodyPr/>
          <a:lstStyle/>
          <a:p>
            <a:r>
              <a:rPr lang="en-US" dirty="0">
                <a:latin typeface="Twinkl Cursive Unlooped" panose="02000000000000000000" pitchFamily="2" charset="0"/>
              </a:rPr>
              <a:t>A</a:t>
            </a:r>
            <a:r>
              <a:rPr lang="en-GB" dirty="0">
                <a:latin typeface="Twinkl Cursive Unlooped" panose="02000000000000000000" pitchFamily="2" charset="0"/>
              </a:rPr>
              <a:t>ssessment</a:t>
            </a:r>
          </a:p>
        </p:txBody>
      </p:sp>
    </p:spTree>
    <p:extLst>
      <p:ext uri="{BB962C8B-B14F-4D97-AF65-F5344CB8AC3E}">
        <p14:creationId xmlns:p14="http://schemas.microsoft.com/office/powerpoint/2010/main" val="4129225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5"/>
          <p:cNvSpPr txBox="1">
            <a:spLocks noGrp="1"/>
          </p:cNvSpPr>
          <p:nvPr>
            <p:ph type="title"/>
          </p:nvPr>
        </p:nvSpPr>
        <p:spPr>
          <a:xfrm>
            <a:off x="662940" y="1864170"/>
            <a:ext cx="4351020" cy="18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Twinkl Cursive Unlooped" panose="02000000000000000000" pitchFamily="2" charset="0"/>
              </a:rPr>
              <a:t>Homework</a:t>
            </a:r>
            <a:endParaRPr dirty="0">
              <a:latin typeface="Twinkl Cursive Unlooped" panose="02000000000000000000" pitchFamily="2" charset="0"/>
            </a:endParaRPr>
          </a:p>
        </p:txBody>
      </p:sp>
      <p:sp>
        <p:nvSpPr>
          <p:cNvPr id="348" name="Google Shape;348;p65"/>
          <p:cNvSpPr txBox="1">
            <a:spLocks noGrp="1"/>
          </p:cNvSpPr>
          <p:nvPr>
            <p:ph type="title" idx="2"/>
          </p:nvPr>
        </p:nvSpPr>
        <p:spPr>
          <a:xfrm>
            <a:off x="6965400" y="1150050"/>
            <a:ext cx="1422900" cy="110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bg2">
                    <a:lumMod val="75000"/>
                  </a:schemeClr>
                </a:solidFill>
              </a:rPr>
              <a:t>07</a:t>
            </a:r>
            <a:endParaRPr dirty="0">
              <a:solidFill>
                <a:schemeClr val="bg2">
                  <a:lumMod val="75000"/>
                </a:schemeClr>
              </a:solidFill>
            </a:endParaRPr>
          </a:p>
        </p:txBody>
      </p:sp>
    </p:spTree>
    <p:extLst>
      <p:ext uri="{BB962C8B-B14F-4D97-AF65-F5344CB8AC3E}">
        <p14:creationId xmlns:p14="http://schemas.microsoft.com/office/powerpoint/2010/main" val="1619692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84"/>
          <p:cNvSpPr txBox="1">
            <a:spLocks noGrp="1"/>
          </p:cNvSpPr>
          <p:nvPr>
            <p:ph type="ctrTitle"/>
          </p:nvPr>
        </p:nvSpPr>
        <p:spPr>
          <a:xfrm>
            <a:off x="802939" y="432418"/>
            <a:ext cx="7268700" cy="57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Twinkl Cursive Unlooped" panose="02000000000000000000" pitchFamily="2" charset="0"/>
              </a:rPr>
              <a:t>C</a:t>
            </a:r>
            <a:r>
              <a:rPr lang="en-GB" dirty="0" err="1">
                <a:latin typeface="Twinkl Cursive Unlooped" panose="02000000000000000000" pitchFamily="2" charset="0"/>
              </a:rPr>
              <a:t>ontents</a:t>
            </a:r>
            <a:endParaRPr dirty="0">
              <a:latin typeface="Twinkl Cursive Unlooped" panose="02000000000000000000" pitchFamily="2" charset="0"/>
            </a:endParaRPr>
          </a:p>
        </p:txBody>
      </p:sp>
      <p:grpSp>
        <p:nvGrpSpPr>
          <p:cNvPr id="548" name="Google Shape;548;p84"/>
          <p:cNvGrpSpPr/>
          <p:nvPr/>
        </p:nvGrpSpPr>
        <p:grpSpPr>
          <a:xfrm flipH="1">
            <a:off x="771031" y="975360"/>
            <a:ext cx="2322617" cy="3386072"/>
            <a:chOff x="1494971" y="1285217"/>
            <a:chExt cx="2322617" cy="2893246"/>
          </a:xfrm>
        </p:grpSpPr>
        <p:sp>
          <p:nvSpPr>
            <p:cNvPr id="549" name="Google Shape;549;p84"/>
            <p:cNvSpPr/>
            <p:nvPr/>
          </p:nvSpPr>
          <p:spPr>
            <a:xfrm rot="2984633" flipH="1">
              <a:off x="2141663" y="2332791"/>
              <a:ext cx="590576" cy="1968550"/>
            </a:xfrm>
            <a:custGeom>
              <a:avLst/>
              <a:gdLst/>
              <a:ahLst/>
              <a:cxnLst/>
              <a:rect l="l" t="t" r="r" b="b"/>
              <a:pathLst>
                <a:path w="10430" h="34766" extrusionOk="0">
                  <a:moveTo>
                    <a:pt x="10245" y="0"/>
                  </a:moveTo>
                  <a:cubicBezTo>
                    <a:pt x="10214" y="0"/>
                    <a:pt x="10183" y="14"/>
                    <a:pt x="10156" y="46"/>
                  </a:cubicBezTo>
                  <a:cubicBezTo>
                    <a:pt x="8677" y="1831"/>
                    <a:pt x="7447" y="3809"/>
                    <a:pt x="6398" y="5875"/>
                  </a:cubicBezTo>
                  <a:cubicBezTo>
                    <a:pt x="5325" y="7978"/>
                    <a:pt x="4415" y="10164"/>
                    <a:pt x="3624" y="12387"/>
                  </a:cubicBezTo>
                  <a:cubicBezTo>
                    <a:pt x="2807" y="14671"/>
                    <a:pt x="2127" y="17005"/>
                    <a:pt x="1587" y="19367"/>
                  </a:cubicBezTo>
                  <a:cubicBezTo>
                    <a:pt x="1050" y="21711"/>
                    <a:pt x="648" y="24086"/>
                    <a:pt x="388" y="26482"/>
                  </a:cubicBezTo>
                  <a:cubicBezTo>
                    <a:pt x="126" y="28889"/>
                    <a:pt x="0" y="31316"/>
                    <a:pt x="24" y="33742"/>
                  </a:cubicBezTo>
                  <a:cubicBezTo>
                    <a:pt x="28" y="34038"/>
                    <a:pt x="33" y="34339"/>
                    <a:pt x="38" y="34635"/>
                  </a:cubicBezTo>
                  <a:cubicBezTo>
                    <a:pt x="40" y="34721"/>
                    <a:pt x="109" y="34765"/>
                    <a:pt x="177" y="34765"/>
                  </a:cubicBezTo>
                  <a:cubicBezTo>
                    <a:pt x="243" y="34765"/>
                    <a:pt x="308" y="34722"/>
                    <a:pt x="305" y="34635"/>
                  </a:cubicBezTo>
                  <a:cubicBezTo>
                    <a:pt x="250" y="32240"/>
                    <a:pt x="333" y="29846"/>
                    <a:pt x="555" y="27466"/>
                  </a:cubicBezTo>
                  <a:cubicBezTo>
                    <a:pt x="782" y="25072"/>
                    <a:pt x="1143" y="22691"/>
                    <a:pt x="1647" y="20342"/>
                  </a:cubicBezTo>
                  <a:cubicBezTo>
                    <a:pt x="2146" y="17989"/>
                    <a:pt x="2784" y="15670"/>
                    <a:pt x="3556" y="13396"/>
                  </a:cubicBezTo>
                  <a:cubicBezTo>
                    <a:pt x="4318" y="11149"/>
                    <a:pt x="5201" y="8944"/>
                    <a:pt x="6231" y="6808"/>
                  </a:cubicBezTo>
                  <a:cubicBezTo>
                    <a:pt x="7230" y="4743"/>
                    <a:pt x="8390" y="2746"/>
                    <a:pt x="9796" y="924"/>
                  </a:cubicBezTo>
                  <a:cubicBezTo>
                    <a:pt x="9976" y="689"/>
                    <a:pt x="10156" y="462"/>
                    <a:pt x="10345" y="235"/>
                  </a:cubicBezTo>
                  <a:cubicBezTo>
                    <a:pt x="10429" y="133"/>
                    <a:pt x="10341" y="0"/>
                    <a:pt x="10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4"/>
            <p:cNvSpPr/>
            <p:nvPr/>
          </p:nvSpPr>
          <p:spPr>
            <a:xfrm rot="2984633" flipH="1">
              <a:off x="2774080" y="2863489"/>
              <a:ext cx="300498" cy="856138"/>
            </a:xfrm>
            <a:custGeom>
              <a:avLst/>
              <a:gdLst/>
              <a:ahLst/>
              <a:cxnLst/>
              <a:rect l="l" t="t" r="r" b="b"/>
              <a:pathLst>
                <a:path w="5307" h="15120" extrusionOk="0">
                  <a:moveTo>
                    <a:pt x="0" y="0"/>
                  </a:moveTo>
                  <a:cubicBezTo>
                    <a:pt x="22" y="1876"/>
                    <a:pt x="46" y="3753"/>
                    <a:pt x="69" y="5630"/>
                  </a:cubicBezTo>
                  <a:cubicBezTo>
                    <a:pt x="83" y="6734"/>
                    <a:pt x="97" y="7849"/>
                    <a:pt x="291" y="8935"/>
                  </a:cubicBezTo>
                  <a:cubicBezTo>
                    <a:pt x="730" y="11440"/>
                    <a:pt x="2524" y="13580"/>
                    <a:pt x="4543" y="15120"/>
                  </a:cubicBezTo>
                  <a:lnTo>
                    <a:pt x="4650" y="14874"/>
                  </a:lnTo>
                  <a:cubicBezTo>
                    <a:pt x="5306" y="10345"/>
                    <a:pt x="3878" y="4590"/>
                    <a:pt x="1170" y="901"/>
                  </a:cubicBezTo>
                  <a:cubicBezTo>
                    <a:pt x="869" y="494"/>
                    <a:pt x="504" y="6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4"/>
            <p:cNvSpPr/>
            <p:nvPr/>
          </p:nvSpPr>
          <p:spPr>
            <a:xfrm rot="2984633" flipH="1">
              <a:off x="2077211" y="2937409"/>
              <a:ext cx="662771" cy="512380"/>
            </a:xfrm>
            <a:custGeom>
              <a:avLst/>
              <a:gdLst/>
              <a:ahLst/>
              <a:cxnLst/>
              <a:rect l="l" t="t" r="r" b="b"/>
              <a:pathLst>
                <a:path w="11705" h="9049" extrusionOk="0">
                  <a:moveTo>
                    <a:pt x="11557" y="1"/>
                  </a:moveTo>
                  <a:cubicBezTo>
                    <a:pt x="9833" y="879"/>
                    <a:pt x="8103" y="1758"/>
                    <a:pt x="6379" y="2641"/>
                  </a:cubicBezTo>
                  <a:cubicBezTo>
                    <a:pt x="5187" y="3245"/>
                    <a:pt x="3981" y="3866"/>
                    <a:pt x="2949" y="4721"/>
                  </a:cubicBezTo>
                  <a:cubicBezTo>
                    <a:pt x="1961" y="5543"/>
                    <a:pt x="1161" y="6569"/>
                    <a:pt x="476" y="7661"/>
                  </a:cubicBezTo>
                  <a:cubicBezTo>
                    <a:pt x="237" y="8049"/>
                    <a:pt x="0" y="8510"/>
                    <a:pt x="148" y="8945"/>
                  </a:cubicBezTo>
                  <a:cubicBezTo>
                    <a:pt x="593" y="9014"/>
                    <a:pt x="1075" y="9048"/>
                    <a:pt x="1577" y="9048"/>
                  </a:cubicBezTo>
                  <a:cubicBezTo>
                    <a:pt x="3749" y="9048"/>
                    <a:pt x="6280" y="8399"/>
                    <a:pt x="7669" y="7032"/>
                  </a:cubicBezTo>
                  <a:cubicBezTo>
                    <a:pt x="9379" y="5349"/>
                    <a:pt x="10488" y="3158"/>
                    <a:pt x="11441" y="958"/>
                  </a:cubicBezTo>
                  <a:cubicBezTo>
                    <a:pt x="11574" y="653"/>
                    <a:pt x="11704" y="297"/>
                    <a:pt x="115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84"/>
            <p:cNvSpPr/>
            <p:nvPr/>
          </p:nvSpPr>
          <p:spPr>
            <a:xfrm rot="2984633" flipH="1">
              <a:off x="3278263" y="1317922"/>
              <a:ext cx="181363" cy="206334"/>
            </a:xfrm>
            <a:custGeom>
              <a:avLst/>
              <a:gdLst/>
              <a:ahLst/>
              <a:cxnLst/>
              <a:rect l="l" t="t" r="r" b="b"/>
              <a:pathLst>
                <a:path w="3203" h="3644" extrusionOk="0">
                  <a:moveTo>
                    <a:pt x="592" y="1"/>
                  </a:moveTo>
                  <a:cubicBezTo>
                    <a:pt x="378" y="1"/>
                    <a:pt x="209" y="315"/>
                    <a:pt x="166" y="565"/>
                  </a:cubicBezTo>
                  <a:cubicBezTo>
                    <a:pt x="0" y="1577"/>
                    <a:pt x="5" y="2617"/>
                    <a:pt x="175" y="3630"/>
                  </a:cubicBezTo>
                  <a:lnTo>
                    <a:pt x="383" y="3643"/>
                  </a:lnTo>
                  <a:cubicBezTo>
                    <a:pt x="1423" y="3624"/>
                    <a:pt x="2172" y="2672"/>
                    <a:pt x="2759" y="1808"/>
                  </a:cubicBezTo>
                  <a:cubicBezTo>
                    <a:pt x="2976" y="1494"/>
                    <a:pt x="3203" y="1110"/>
                    <a:pt x="3073" y="750"/>
                  </a:cubicBezTo>
                  <a:cubicBezTo>
                    <a:pt x="3006" y="727"/>
                    <a:pt x="2940" y="716"/>
                    <a:pt x="2874" y="716"/>
                  </a:cubicBezTo>
                  <a:cubicBezTo>
                    <a:pt x="2496" y="716"/>
                    <a:pt x="2147" y="1069"/>
                    <a:pt x="1895" y="1392"/>
                  </a:cubicBezTo>
                  <a:cubicBezTo>
                    <a:pt x="1914" y="1119"/>
                    <a:pt x="1931" y="842"/>
                    <a:pt x="1950" y="569"/>
                  </a:cubicBezTo>
                  <a:cubicBezTo>
                    <a:pt x="1955" y="435"/>
                    <a:pt x="1931" y="255"/>
                    <a:pt x="1797" y="236"/>
                  </a:cubicBezTo>
                  <a:cubicBezTo>
                    <a:pt x="1791" y="235"/>
                    <a:pt x="1785" y="235"/>
                    <a:pt x="1779" y="235"/>
                  </a:cubicBezTo>
                  <a:cubicBezTo>
                    <a:pt x="1721" y="235"/>
                    <a:pt x="1663" y="272"/>
                    <a:pt x="1613" y="306"/>
                  </a:cubicBezTo>
                  <a:cubicBezTo>
                    <a:pt x="1449" y="416"/>
                    <a:pt x="1260" y="524"/>
                    <a:pt x="1064" y="524"/>
                  </a:cubicBezTo>
                  <a:cubicBezTo>
                    <a:pt x="1039" y="524"/>
                    <a:pt x="1014" y="522"/>
                    <a:pt x="989" y="518"/>
                  </a:cubicBezTo>
                  <a:cubicBezTo>
                    <a:pt x="767" y="481"/>
                    <a:pt x="577" y="218"/>
                    <a:pt x="702" y="29"/>
                  </a:cubicBezTo>
                  <a:cubicBezTo>
                    <a:pt x="665" y="10"/>
                    <a:pt x="628" y="1"/>
                    <a:pt x="5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4"/>
            <p:cNvSpPr/>
            <p:nvPr/>
          </p:nvSpPr>
          <p:spPr>
            <a:xfrm rot="2984633" flipH="1">
              <a:off x="2841403" y="1514099"/>
              <a:ext cx="732360" cy="978500"/>
            </a:xfrm>
            <a:custGeom>
              <a:avLst/>
              <a:gdLst/>
              <a:ahLst/>
              <a:cxnLst/>
              <a:rect l="l" t="t" r="r" b="b"/>
              <a:pathLst>
                <a:path w="12934" h="17281" extrusionOk="0">
                  <a:moveTo>
                    <a:pt x="11483" y="0"/>
                  </a:moveTo>
                  <a:cubicBezTo>
                    <a:pt x="11373" y="0"/>
                    <a:pt x="11261" y="24"/>
                    <a:pt x="11154" y="76"/>
                  </a:cubicBezTo>
                  <a:cubicBezTo>
                    <a:pt x="8491" y="1351"/>
                    <a:pt x="5842" y="2738"/>
                    <a:pt x="3777" y="4827"/>
                  </a:cubicBezTo>
                  <a:cubicBezTo>
                    <a:pt x="1479" y="7152"/>
                    <a:pt x="0" y="10549"/>
                    <a:pt x="805" y="13711"/>
                  </a:cubicBezTo>
                  <a:cubicBezTo>
                    <a:pt x="1100" y="14880"/>
                    <a:pt x="1705" y="15976"/>
                    <a:pt x="2588" y="16799"/>
                  </a:cubicBezTo>
                  <a:cubicBezTo>
                    <a:pt x="3346" y="17128"/>
                    <a:pt x="4166" y="17281"/>
                    <a:pt x="4998" y="17281"/>
                  </a:cubicBezTo>
                  <a:cubicBezTo>
                    <a:pt x="7575" y="17281"/>
                    <a:pt x="10258" y="15811"/>
                    <a:pt x="11496" y="13568"/>
                  </a:cubicBezTo>
                  <a:cubicBezTo>
                    <a:pt x="12217" y="12255"/>
                    <a:pt x="12494" y="10743"/>
                    <a:pt x="12641" y="9250"/>
                  </a:cubicBezTo>
                  <a:cubicBezTo>
                    <a:pt x="12933" y="6376"/>
                    <a:pt x="12795" y="3459"/>
                    <a:pt x="12240" y="625"/>
                  </a:cubicBezTo>
                  <a:cubicBezTo>
                    <a:pt x="12165" y="248"/>
                    <a:pt x="11836" y="0"/>
                    <a:pt x="11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84"/>
            <p:cNvSpPr/>
            <p:nvPr/>
          </p:nvSpPr>
          <p:spPr>
            <a:xfrm rot="2984633" flipH="1">
              <a:off x="3019863" y="1741012"/>
              <a:ext cx="342115" cy="756481"/>
            </a:xfrm>
            <a:custGeom>
              <a:avLst/>
              <a:gdLst/>
              <a:ahLst/>
              <a:cxnLst/>
              <a:rect l="l" t="t" r="r" b="b"/>
              <a:pathLst>
                <a:path w="6042" h="13360" extrusionOk="0">
                  <a:moveTo>
                    <a:pt x="5902" y="0"/>
                  </a:moveTo>
                  <a:cubicBezTo>
                    <a:pt x="5880" y="0"/>
                    <a:pt x="5858" y="9"/>
                    <a:pt x="5839" y="29"/>
                  </a:cubicBezTo>
                  <a:cubicBezTo>
                    <a:pt x="5048" y="829"/>
                    <a:pt x="4282" y="1652"/>
                    <a:pt x="3574" y="2520"/>
                  </a:cubicBezTo>
                  <a:cubicBezTo>
                    <a:pt x="2872" y="3385"/>
                    <a:pt x="2220" y="4295"/>
                    <a:pt x="1684" y="5270"/>
                  </a:cubicBezTo>
                  <a:cubicBezTo>
                    <a:pt x="1430" y="5729"/>
                    <a:pt x="1199" y="6196"/>
                    <a:pt x="977" y="6663"/>
                  </a:cubicBezTo>
                  <a:cubicBezTo>
                    <a:pt x="783" y="7079"/>
                    <a:pt x="607" y="7499"/>
                    <a:pt x="459" y="7928"/>
                  </a:cubicBezTo>
                  <a:cubicBezTo>
                    <a:pt x="158" y="8798"/>
                    <a:pt x="11" y="9699"/>
                    <a:pt x="6" y="10619"/>
                  </a:cubicBezTo>
                  <a:cubicBezTo>
                    <a:pt x="1" y="11081"/>
                    <a:pt x="20" y="11553"/>
                    <a:pt x="84" y="12015"/>
                  </a:cubicBezTo>
                  <a:cubicBezTo>
                    <a:pt x="140" y="12389"/>
                    <a:pt x="201" y="12777"/>
                    <a:pt x="344" y="13129"/>
                  </a:cubicBezTo>
                  <a:cubicBezTo>
                    <a:pt x="367" y="13193"/>
                    <a:pt x="395" y="13258"/>
                    <a:pt x="436" y="13319"/>
                  </a:cubicBezTo>
                  <a:cubicBezTo>
                    <a:pt x="457" y="13348"/>
                    <a:pt x="486" y="13360"/>
                    <a:pt x="515" y="13360"/>
                  </a:cubicBezTo>
                  <a:cubicBezTo>
                    <a:pt x="584" y="13360"/>
                    <a:pt x="651" y="13293"/>
                    <a:pt x="602" y="13221"/>
                  </a:cubicBezTo>
                  <a:cubicBezTo>
                    <a:pt x="514" y="13097"/>
                    <a:pt x="472" y="12939"/>
                    <a:pt x="436" y="12796"/>
                  </a:cubicBezTo>
                  <a:cubicBezTo>
                    <a:pt x="385" y="12607"/>
                    <a:pt x="344" y="12417"/>
                    <a:pt x="311" y="12223"/>
                  </a:cubicBezTo>
                  <a:cubicBezTo>
                    <a:pt x="237" y="11802"/>
                    <a:pt x="209" y="11377"/>
                    <a:pt x="201" y="10951"/>
                  </a:cubicBezTo>
                  <a:cubicBezTo>
                    <a:pt x="177" y="10032"/>
                    <a:pt x="284" y="9121"/>
                    <a:pt x="556" y="8238"/>
                  </a:cubicBezTo>
                  <a:cubicBezTo>
                    <a:pt x="833" y="7351"/>
                    <a:pt x="1249" y="6510"/>
                    <a:pt x="1679" y="5686"/>
                  </a:cubicBezTo>
                  <a:cubicBezTo>
                    <a:pt x="2183" y="4711"/>
                    <a:pt x="2802" y="3796"/>
                    <a:pt x="3482" y="2936"/>
                  </a:cubicBezTo>
                  <a:cubicBezTo>
                    <a:pt x="4171" y="2068"/>
                    <a:pt x="4920" y="1249"/>
                    <a:pt x="5686" y="455"/>
                  </a:cubicBezTo>
                  <a:cubicBezTo>
                    <a:pt x="5784" y="357"/>
                    <a:pt x="5876" y="261"/>
                    <a:pt x="5974" y="163"/>
                  </a:cubicBezTo>
                  <a:cubicBezTo>
                    <a:pt x="6041" y="95"/>
                    <a:pt x="5974" y="0"/>
                    <a:pt x="5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84"/>
            <p:cNvSpPr/>
            <p:nvPr/>
          </p:nvSpPr>
          <p:spPr>
            <a:xfrm rot="2984633" flipH="1">
              <a:off x="2924871" y="1641461"/>
              <a:ext cx="460400" cy="801950"/>
            </a:xfrm>
            <a:custGeom>
              <a:avLst/>
              <a:gdLst/>
              <a:ahLst/>
              <a:cxnLst/>
              <a:rect l="l" t="t" r="r" b="b"/>
              <a:pathLst>
                <a:path w="8131" h="14163" extrusionOk="0">
                  <a:moveTo>
                    <a:pt x="7996" y="0"/>
                  </a:moveTo>
                  <a:cubicBezTo>
                    <a:pt x="7967" y="0"/>
                    <a:pt x="7938" y="13"/>
                    <a:pt x="7917" y="43"/>
                  </a:cubicBezTo>
                  <a:cubicBezTo>
                    <a:pt x="7321" y="903"/>
                    <a:pt x="6738" y="1777"/>
                    <a:pt x="6174" y="2654"/>
                  </a:cubicBezTo>
                  <a:cubicBezTo>
                    <a:pt x="5610" y="3533"/>
                    <a:pt x="5064" y="4420"/>
                    <a:pt x="4533" y="5317"/>
                  </a:cubicBezTo>
                  <a:cubicBezTo>
                    <a:pt x="4002" y="6219"/>
                    <a:pt x="3484" y="7129"/>
                    <a:pt x="2984" y="8049"/>
                  </a:cubicBezTo>
                  <a:cubicBezTo>
                    <a:pt x="2485" y="8964"/>
                    <a:pt x="2005" y="9888"/>
                    <a:pt x="1542" y="10822"/>
                  </a:cubicBezTo>
                  <a:cubicBezTo>
                    <a:pt x="1076" y="11761"/>
                    <a:pt x="627" y="12708"/>
                    <a:pt x="193" y="13660"/>
                  </a:cubicBezTo>
                  <a:cubicBezTo>
                    <a:pt x="142" y="13775"/>
                    <a:pt x="87" y="13896"/>
                    <a:pt x="36" y="14016"/>
                  </a:cubicBezTo>
                  <a:cubicBezTo>
                    <a:pt x="1" y="14093"/>
                    <a:pt x="69" y="14163"/>
                    <a:pt x="131" y="14163"/>
                  </a:cubicBezTo>
                  <a:cubicBezTo>
                    <a:pt x="159" y="14163"/>
                    <a:pt x="186" y="14148"/>
                    <a:pt x="202" y="14114"/>
                  </a:cubicBezTo>
                  <a:cubicBezTo>
                    <a:pt x="627" y="13156"/>
                    <a:pt x="1071" y="12209"/>
                    <a:pt x="1533" y="11271"/>
                  </a:cubicBezTo>
                  <a:cubicBezTo>
                    <a:pt x="1996" y="10332"/>
                    <a:pt x="2472" y="9408"/>
                    <a:pt x="2967" y="8488"/>
                  </a:cubicBezTo>
                  <a:cubicBezTo>
                    <a:pt x="3461" y="7569"/>
                    <a:pt x="3974" y="6653"/>
                    <a:pt x="4501" y="5752"/>
                  </a:cubicBezTo>
                  <a:cubicBezTo>
                    <a:pt x="5028" y="4851"/>
                    <a:pt x="5569" y="3963"/>
                    <a:pt x="6128" y="3080"/>
                  </a:cubicBezTo>
                  <a:cubicBezTo>
                    <a:pt x="6687" y="2197"/>
                    <a:pt x="7265" y="1323"/>
                    <a:pt x="7861" y="463"/>
                  </a:cubicBezTo>
                  <a:cubicBezTo>
                    <a:pt x="7931" y="352"/>
                    <a:pt x="8004" y="247"/>
                    <a:pt x="8079" y="140"/>
                  </a:cubicBezTo>
                  <a:cubicBezTo>
                    <a:pt x="8131" y="69"/>
                    <a:pt x="8065" y="0"/>
                    <a:pt x="7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84"/>
            <p:cNvSpPr/>
            <p:nvPr/>
          </p:nvSpPr>
          <p:spPr>
            <a:xfrm rot="2984633" flipH="1">
              <a:off x="2872515" y="1847089"/>
              <a:ext cx="418500" cy="572400"/>
            </a:xfrm>
            <a:custGeom>
              <a:avLst/>
              <a:gdLst/>
              <a:ahLst/>
              <a:cxnLst/>
              <a:rect l="l" t="t" r="r" b="b"/>
              <a:pathLst>
                <a:path w="7391" h="10109" extrusionOk="0">
                  <a:moveTo>
                    <a:pt x="7260" y="1"/>
                  </a:moveTo>
                  <a:cubicBezTo>
                    <a:pt x="7231" y="1"/>
                    <a:pt x="7203" y="15"/>
                    <a:pt x="7186" y="50"/>
                  </a:cubicBezTo>
                  <a:cubicBezTo>
                    <a:pt x="6812" y="789"/>
                    <a:pt x="6424" y="1520"/>
                    <a:pt x="6012" y="2241"/>
                  </a:cubicBezTo>
                  <a:cubicBezTo>
                    <a:pt x="5601" y="2956"/>
                    <a:pt x="5171" y="3664"/>
                    <a:pt x="4727" y="4358"/>
                  </a:cubicBezTo>
                  <a:cubicBezTo>
                    <a:pt x="4274" y="5055"/>
                    <a:pt x="3807" y="5740"/>
                    <a:pt x="3322" y="6410"/>
                  </a:cubicBezTo>
                  <a:cubicBezTo>
                    <a:pt x="2869" y="7029"/>
                    <a:pt x="2411" y="7643"/>
                    <a:pt x="1916" y="8226"/>
                  </a:cubicBezTo>
                  <a:cubicBezTo>
                    <a:pt x="1436" y="8795"/>
                    <a:pt x="918" y="9345"/>
                    <a:pt x="308" y="9779"/>
                  </a:cubicBezTo>
                  <a:cubicBezTo>
                    <a:pt x="235" y="9830"/>
                    <a:pt x="160" y="9881"/>
                    <a:pt x="86" y="9928"/>
                  </a:cubicBezTo>
                  <a:cubicBezTo>
                    <a:pt x="1" y="9982"/>
                    <a:pt x="53" y="10109"/>
                    <a:pt x="135" y="10109"/>
                  </a:cubicBezTo>
                  <a:cubicBezTo>
                    <a:pt x="150" y="10109"/>
                    <a:pt x="167" y="10104"/>
                    <a:pt x="184" y="10094"/>
                  </a:cubicBezTo>
                  <a:cubicBezTo>
                    <a:pt x="817" y="9691"/>
                    <a:pt x="1362" y="9156"/>
                    <a:pt x="1852" y="8596"/>
                  </a:cubicBezTo>
                  <a:cubicBezTo>
                    <a:pt x="2360" y="8018"/>
                    <a:pt x="2823" y="7404"/>
                    <a:pt x="3280" y="6789"/>
                  </a:cubicBezTo>
                  <a:cubicBezTo>
                    <a:pt x="3775" y="6118"/>
                    <a:pt x="4250" y="5435"/>
                    <a:pt x="4704" y="4741"/>
                  </a:cubicBezTo>
                  <a:cubicBezTo>
                    <a:pt x="5161" y="4044"/>
                    <a:pt x="5601" y="3336"/>
                    <a:pt x="6017" y="2615"/>
                  </a:cubicBezTo>
                  <a:cubicBezTo>
                    <a:pt x="6433" y="1894"/>
                    <a:pt x="6835" y="1164"/>
                    <a:pt x="7209" y="424"/>
                  </a:cubicBezTo>
                  <a:cubicBezTo>
                    <a:pt x="7256" y="332"/>
                    <a:pt x="7307" y="239"/>
                    <a:pt x="7352" y="146"/>
                  </a:cubicBezTo>
                  <a:cubicBezTo>
                    <a:pt x="7390" y="70"/>
                    <a:pt x="7324" y="1"/>
                    <a:pt x="7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84"/>
            <p:cNvSpPr/>
            <p:nvPr/>
          </p:nvSpPr>
          <p:spPr>
            <a:xfrm rot="2984633" flipH="1">
              <a:off x="2782197" y="1931601"/>
              <a:ext cx="468045" cy="444999"/>
            </a:xfrm>
            <a:custGeom>
              <a:avLst/>
              <a:gdLst/>
              <a:ahLst/>
              <a:cxnLst/>
              <a:rect l="l" t="t" r="r" b="b"/>
              <a:pathLst>
                <a:path w="8266" h="7859" extrusionOk="0">
                  <a:moveTo>
                    <a:pt x="8158" y="0"/>
                  </a:moveTo>
                  <a:cubicBezTo>
                    <a:pt x="8116" y="0"/>
                    <a:pt x="8079" y="30"/>
                    <a:pt x="8067" y="68"/>
                  </a:cubicBezTo>
                  <a:cubicBezTo>
                    <a:pt x="7817" y="766"/>
                    <a:pt x="7563" y="1459"/>
                    <a:pt x="7267" y="2139"/>
                  </a:cubicBezTo>
                  <a:cubicBezTo>
                    <a:pt x="6976" y="2809"/>
                    <a:pt x="6643" y="3471"/>
                    <a:pt x="6232" y="4081"/>
                  </a:cubicBezTo>
                  <a:cubicBezTo>
                    <a:pt x="5839" y="4672"/>
                    <a:pt x="5368" y="5218"/>
                    <a:pt x="4808" y="5666"/>
                  </a:cubicBezTo>
                  <a:cubicBezTo>
                    <a:pt x="4512" y="5902"/>
                    <a:pt x="4193" y="6105"/>
                    <a:pt x="3865" y="6290"/>
                  </a:cubicBezTo>
                  <a:cubicBezTo>
                    <a:pt x="3505" y="6498"/>
                    <a:pt x="3125" y="6683"/>
                    <a:pt x="2746" y="6854"/>
                  </a:cubicBezTo>
                  <a:cubicBezTo>
                    <a:pt x="1984" y="7187"/>
                    <a:pt x="1184" y="7445"/>
                    <a:pt x="371" y="7616"/>
                  </a:cubicBezTo>
                  <a:cubicBezTo>
                    <a:pt x="273" y="7635"/>
                    <a:pt x="177" y="7654"/>
                    <a:pt x="79" y="7672"/>
                  </a:cubicBezTo>
                  <a:cubicBezTo>
                    <a:pt x="28" y="7682"/>
                    <a:pt x="0" y="7746"/>
                    <a:pt x="15" y="7793"/>
                  </a:cubicBezTo>
                  <a:cubicBezTo>
                    <a:pt x="26" y="7836"/>
                    <a:pt x="65" y="7859"/>
                    <a:pt x="108" y="7859"/>
                  </a:cubicBezTo>
                  <a:cubicBezTo>
                    <a:pt x="116" y="7859"/>
                    <a:pt x="123" y="7858"/>
                    <a:pt x="130" y="7857"/>
                  </a:cubicBezTo>
                  <a:cubicBezTo>
                    <a:pt x="958" y="7709"/>
                    <a:pt x="1767" y="7464"/>
                    <a:pt x="2543" y="7145"/>
                  </a:cubicBezTo>
                  <a:cubicBezTo>
                    <a:pt x="2940" y="6984"/>
                    <a:pt x="3324" y="6803"/>
                    <a:pt x="3703" y="6600"/>
                  </a:cubicBezTo>
                  <a:cubicBezTo>
                    <a:pt x="4054" y="6410"/>
                    <a:pt x="4401" y="6207"/>
                    <a:pt x="4720" y="5971"/>
                  </a:cubicBezTo>
                  <a:cubicBezTo>
                    <a:pt x="5312" y="5536"/>
                    <a:pt x="5816" y="5000"/>
                    <a:pt x="6245" y="4405"/>
                  </a:cubicBezTo>
                  <a:cubicBezTo>
                    <a:pt x="6675" y="3799"/>
                    <a:pt x="7022" y="3147"/>
                    <a:pt x="7327" y="2472"/>
                  </a:cubicBezTo>
                  <a:cubicBezTo>
                    <a:pt x="7642" y="1788"/>
                    <a:pt x="7905" y="1085"/>
                    <a:pt x="8159" y="378"/>
                  </a:cubicBezTo>
                  <a:cubicBezTo>
                    <a:pt x="8192" y="290"/>
                    <a:pt x="8220" y="207"/>
                    <a:pt x="8252" y="119"/>
                  </a:cubicBezTo>
                  <a:cubicBezTo>
                    <a:pt x="8265" y="73"/>
                    <a:pt x="8229" y="17"/>
                    <a:pt x="8182" y="4"/>
                  </a:cubicBezTo>
                  <a:cubicBezTo>
                    <a:pt x="8174" y="1"/>
                    <a:pt x="8166" y="0"/>
                    <a:pt x="8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84"/>
          <p:cNvSpPr txBox="1"/>
          <p:nvPr/>
        </p:nvSpPr>
        <p:spPr>
          <a:xfrm>
            <a:off x="3532426" y="1418804"/>
            <a:ext cx="780300" cy="474300"/>
          </a:xfrm>
          <a:prstGeom prst="rect">
            <a:avLst/>
          </a:prstGeom>
          <a:noFill/>
          <a:ln>
            <a:noFill/>
          </a:ln>
        </p:spPr>
        <p:txBody>
          <a:bodyPr spcFirstLastPara="1" wrap="square" lIns="91425" tIns="182875" rIns="91425" bIns="0" anchor="ctr" anchorCtr="0">
            <a:noAutofit/>
          </a:bodyPr>
          <a:lstStyle/>
          <a:p>
            <a:pPr marL="0" lvl="0" indent="0" algn="ctr" rtl="0">
              <a:spcBef>
                <a:spcPts val="0"/>
              </a:spcBef>
              <a:spcAft>
                <a:spcPts val="1600"/>
              </a:spcAft>
              <a:buNone/>
            </a:pPr>
            <a:r>
              <a:rPr lang="en" sz="3300" b="1" dirty="0">
                <a:solidFill>
                  <a:srgbClr val="E2473B"/>
                </a:solidFill>
                <a:latin typeface="Amatic SC"/>
                <a:ea typeface="Amatic SC"/>
                <a:cs typeface="Amatic SC"/>
                <a:sym typeface="Amatic SC"/>
              </a:rPr>
              <a:t>02</a:t>
            </a:r>
            <a:endParaRPr sz="3300" b="1" dirty="0">
              <a:solidFill>
                <a:srgbClr val="E2473B"/>
              </a:solidFill>
              <a:latin typeface="Amatic SC"/>
              <a:ea typeface="Amatic SC"/>
              <a:cs typeface="Amatic SC"/>
              <a:sym typeface="Amatic SC"/>
            </a:endParaRPr>
          </a:p>
        </p:txBody>
      </p:sp>
      <p:sp>
        <p:nvSpPr>
          <p:cNvPr id="562" name="Google Shape;562;p84"/>
          <p:cNvSpPr txBox="1"/>
          <p:nvPr/>
        </p:nvSpPr>
        <p:spPr>
          <a:xfrm>
            <a:off x="3497725" y="1850553"/>
            <a:ext cx="780300" cy="474300"/>
          </a:xfrm>
          <a:prstGeom prst="rect">
            <a:avLst/>
          </a:prstGeom>
          <a:noFill/>
          <a:ln>
            <a:noFill/>
          </a:ln>
        </p:spPr>
        <p:txBody>
          <a:bodyPr spcFirstLastPara="1" wrap="square" lIns="91425" tIns="182875" rIns="91425" bIns="0" anchor="ctr" anchorCtr="0">
            <a:noAutofit/>
          </a:bodyPr>
          <a:lstStyle/>
          <a:p>
            <a:pPr marL="0" lvl="0" indent="0" algn="ctr" rtl="0">
              <a:spcBef>
                <a:spcPts val="0"/>
              </a:spcBef>
              <a:spcAft>
                <a:spcPts val="1600"/>
              </a:spcAft>
              <a:buNone/>
            </a:pPr>
            <a:r>
              <a:rPr lang="en" sz="3300" b="1" dirty="0">
                <a:solidFill>
                  <a:srgbClr val="7A99A1"/>
                </a:solidFill>
                <a:latin typeface="Amatic SC"/>
                <a:ea typeface="Amatic SC"/>
                <a:cs typeface="Amatic SC"/>
                <a:sym typeface="Amatic SC"/>
              </a:rPr>
              <a:t>0</a:t>
            </a:r>
            <a:r>
              <a:rPr lang="en" sz="3300" b="1" dirty="0">
                <a:solidFill>
                  <a:schemeClr val="lt2"/>
                </a:solidFill>
                <a:latin typeface="Amatic SC"/>
                <a:ea typeface="Amatic SC"/>
                <a:cs typeface="Amatic SC"/>
                <a:sym typeface="Amatic SC"/>
              </a:rPr>
              <a:t>3</a:t>
            </a:r>
            <a:endParaRPr sz="3300" b="1" dirty="0">
              <a:solidFill>
                <a:schemeClr val="lt2"/>
              </a:solidFill>
              <a:latin typeface="Amatic SC"/>
              <a:ea typeface="Amatic SC"/>
              <a:cs typeface="Amatic SC"/>
              <a:sym typeface="Amatic SC"/>
            </a:endParaRPr>
          </a:p>
        </p:txBody>
      </p:sp>
      <p:sp>
        <p:nvSpPr>
          <p:cNvPr id="563" name="Google Shape;563;p84"/>
          <p:cNvSpPr txBox="1"/>
          <p:nvPr/>
        </p:nvSpPr>
        <p:spPr>
          <a:xfrm>
            <a:off x="3515076" y="2314595"/>
            <a:ext cx="780300" cy="474300"/>
          </a:xfrm>
          <a:prstGeom prst="rect">
            <a:avLst/>
          </a:prstGeom>
          <a:noFill/>
          <a:ln>
            <a:noFill/>
          </a:ln>
        </p:spPr>
        <p:txBody>
          <a:bodyPr spcFirstLastPara="1" wrap="square" lIns="91425" tIns="182875" rIns="91425" bIns="0" anchor="ctr" anchorCtr="0">
            <a:noAutofit/>
          </a:bodyPr>
          <a:lstStyle/>
          <a:p>
            <a:pPr marL="0" lvl="0" indent="0" algn="ctr" rtl="0">
              <a:spcBef>
                <a:spcPts val="0"/>
              </a:spcBef>
              <a:spcAft>
                <a:spcPts val="1600"/>
              </a:spcAft>
              <a:buNone/>
            </a:pPr>
            <a:r>
              <a:rPr lang="en" sz="3300" b="1" dirty="0">
                <a:solidFill>
                  <a:schemeClr val="lt1"/>
                </a:solidFill>
                <a:latin typeface="Amatic SC"/>
                <a:ea typeface="Amatic SC"/>
                <a:cs typeface="Amatic SC"/>
                <a:sym typeface="Amatic SC"/>
              </a:rPr>
              <a:t>04</a:t>
            </a:r>
            <a:endParaRPr sz="3300" b="1" dirty="0">
              <a:solidFill>
                <a:schemeClr val="lt1"/>
              </a:solidFill>
              <a:latin typeface="Amatic SC"/>
              <a:ea typeface="Amatic SC"/>
              <a:cs typeface="Amatic SC"/>
              <a:sym typeface="Amatic SC"/>
            </a:endParaRPr>
          </a:p>
        </p:txBody>
      </p:sp>
      <p:cxnSp>
        <p:nvCxnSpPr>
          <p:cNvPr id="564" name="Google Shape;564;p84"/>
          <p:cNvCxnSpPr>
            <a:cxnSpLocks/>
          </p:cNvCxnSpPr>
          <p:nvPr/>
        </p:nvCxnSpPr>
        <p:spPr>
          <a:xfrm>
            <a:off x="4344588" y="1673522"/>
            <a:ext cx="602173" cy="0"/>
          </a:xfrm>
          <a:prstGeom prst="straightConnector1">
            <a:avLst/>
          </a:prstGeom>
          <a:noFill/>
          <a:ln w="19050" cap="flat" cmpd="sng">
            <a:solidFill>
              <a:schemeClr val="dk2"/>
            </a:solidFill>
            <a:prstDash val="dot"/>
            <a:round/>
            <a:headEnd type="none" w="med" len="med"/>
            <a:tailEnd type="none" w="med" len="med"/>
          </a:ln>
        </p:spPr>
      </p:cxnSp>
      <p:cxnSp>
        <p:nvCxnSpPr>
          <p:cNvPr id="565" name="Google Shape;565;p84"/>
          <p:cNvCxnSpPr>
            <a:cxnSpLocks/>
            <a:endCxn id="561" idx="1"/>
          </p:cNvCxnSpPr>
          <p:nvPr/>
        </p:nvCxnSpPr>
        <p:spPr>
          <a:xfrm>
            <a:off x="1913653" y="1655954"/>
            <a:ext cx="1618773" cy="0"/>
          </a:xfrm>
          <a:prstGeom prst="straightConnector1">
            <a:avLst/>
          </a:prstGeom>
          <a:noFill/>
          <a:ln w="19050" cap="flat" cmpd="sng">
            <a:solidFill>
              <a:schemeClr val="dk2"/>
            </a:solidFill>
            <a:prstDash val="dot"/>
            <a:round/>
            <a:headEnd type="none" w="med" len="med"/>
            <a:tailEnd type="none" w="med" len="med"/>
          </a:ln>
        </p:spPr>
      </p:cxnSp>
      <p:cxnSp>
        <p:nvCxnSpPr>
          <p:cNvPr id="566" name="Google Shape;566;p84"/>
          <p:cNvCxnSpPr>
            <a:cxnSpLocks/>
            <a:stCxn id="562" idx="3"/>
          </p:cNvCxnSpPr>
          <p:nvPr/>
        </p:nvCxnSpPr>
        <p:spPr>
          <a:xfrm>
            <a:off x="4278025" y="2087703"/>
            <a:ext cx="735300" cy="10076"/>
          </a:xfrm>
          <a:prstGeom prst="straightConnector1">
            <a:avLst/>
          </a:prstGeom>
          <a:noFill/>
          <a:ln w="19050" cap="flat" cmpd="sng">
            <a:solidFill>
              <a:schemeClr val="dk2"/>
            </a:solidFill>
            <a:prstDash val="dot"/>
            <a:round/>
            <a:headEnd type="none" w="med" len="med"/>
            <a:tailEnd type="none" w="med" len="med"/>
          </a:ln>
        </p:spPr>
      </p:cxnSp>
      <p:cxnSp>
        <p:nvCxnSpPr>
          <p:cNvPr id="567" name="Google Shape;567;p84"/>
          <p:cNvCxnSpPr>
            <a:cxnSpLocks/>
            <a:endCxn id="562" idx="1"/>
          </p:cNvCxnSpPr>
          <p:nvPr/>
        </p:nvCxnSpPr>
        <p:spPr>
          <a:xfrm>
            <a:off x="1883523" y="2087703"/>
            <a:ext cx="1614202" cy="0"/>
          </a:xfrm>
          <a:prstGeom prst="straightConnector1">
            <a:avLst/>
          </a:prstGeom>
          <a:noFill/>
          <a:ln w="19050" cap="flat" cmpd="sng">
            <a:solidFill>
              <a:schemeClr val="dk2"/>
            </a:solidFill>
            <a:prstDash val="dot"/>
            <a:round/>
            <a:headEnd type="none" w="med" len="med"/>
            <a:tailEnd type="none" w="med" len="med"/>
          </a:ln>
        </p:spPr>
      </p:cxnSp>
      <p:cxnSp>
        <p:nvCxnSpPr>
          <p:cNvPr id="568" name="Google Shape;568;p84"/>
          <p:cNvCxnSpPr>
            <a:cxnSpLocks/>
            <a:stCxn id="563" idx="3"/>
          </p:cNvCxnSpPr>
          <p:nvPr/>
        </p:nvCxnSpPr>
        <p:spPr>
          <a:xfrm>
            <a:off x="4295376" y="2551745"/>
            <a:ext cx="735300" cy="0"/>
          </a:xfrm>
          <a:prstGeom prst="straightConnector1">
            <a:avLst/>
          </a:prstGeom>
          <a:noFill/>
          <a:ln w="19050" cap="flat" cmpd="sng">
            <a:solidFill>
              <a:schemeClr val="dk2"/>
            </a:solidFill>
            <a:prstDash val="dot"/>
            <a:round/>
            <a:headEnd type="none" w="med" len="med"/>
            <a:tailEnd type="none" w="med" len="med"/>
          </a:ln>
        </p:spPr>
      </p:cxnSp>
      <p:cxnSp>
        <p:nvCxnSpPr>
          <p:cNvPr id="569" name="Google Shape;569;p84"/>
          <p:cNvCxnSpPr>
            <a:cxnSpLocks/>
            <a:endCxn id="563" idx="1"/>
          </p:cNvCxnSpPr>
          <p:nvPr/>
        </p:nvCxnSpPr>
        <p:spPr>
          <a:xfrm>
            <a:off x="1815726" y="2551745"/>
            <a:ext cx="1699350" cy="0"/>
          </a:xfrm>
          <a:prstGeom prst="straightConnector1">
            <a:avLst/>
          </a:prstGeom>
          <a:noFill/>
          <a:ln w="19050" cap="flat" cmpd="sng">
            <a:solidFill>
              <a:schemeClr val="dk2"/>
            </a:solidFill>
            <a:prstDash val="dot"/>
            <a:round/>
            <a:headEnd type="none" w="med" len="med"/>
            <a:tailEnd type="none" w="med" len="med"/>
          </a:ln>
        </p:spPr>
      </p:cxnSp>
      <p:sp>
        <p:nvSpPr>
          <p:cNvPr id="2" name="Rectangle 1">
            <a:extLst>
              <a:ext uri="{FF2B5EF4-FFF2-40B4-BE49-F238E27FC236}">
                <a16:creationId xmlns:a16="http://schemas.microsoft.com/office/drawing/2014/main" id="{6B81A0ED-0DA5-4623-8900-F8AC59F63215}"/>
              </a:ext>
            </a:extLst>
          </p:cNvPr>
          <p:cNvSpPr/>
          <p:nvPr/>
        </p:nvSpPr>
        <p:spPr>
          <a:xfrm>
            <a:off x="4865977" y="1036100"/>
            <a:ext cx="4572000" cy="3585597"/>
          </a:xfrm>
          <a:prstGeom prst="rect">
            <a:avLst/>
          </a:prstGeom>
        </p:spPr>
        <p:txBody>
          <a:bodyPr>
            <a:spAutoFit/>
          </a:bodyPr>
          <a:lstStyle/>
          <a:p>
            <a:pPr>
              <a:spcAft>
                <a:spcPts val="600"/>
              </a:spcAft>
            </a:pPr>
            <a:r>
              <a:rPr lang="en-US" sz="2400" dirty="0">
                <a:latin typeface="Twinkl Cursive Unlooped" panose="02000000000000000000" pitchFamily="2" charset="0"/>
              </a:rPr>
              <a:t>Aims of Year 5</a:t>
            </a:r>
            <a:endParaRPr lang="en-GB" sz="2400" dirty="0">
              <a:latin typeface="Twinkl Cursive Unlooped" panose="02000000000000000000" pitchFamily="2" charset="0"/>
            </a:endParaRPr>
          </a:p>
          <a:p>
            <a:pPr>
              <a:spcAft>
                <a:spcPts val="600"/>
              </a:spcAft>
            </a:pPr>
            <a:r>
              <a:rPr lang="en-GB" sz="2400" dirty="0">
                <a:latin typeface="Twinkl Cursive Unlooped" panose="02000000000000000000" pitchFamily="2" charset="0"/>
              </a:rPr>
              <a:t>Classroom Routines</a:t>
            </a:r>
          </a:p>
          <a:p>
            <a:pPr>
              <a:spcAft>
                <a:spcPts val="600"/>
              </a:spcAft>
            </a:pPr>
            <a:r>
              <a:rPr lang="en-GB" sz="2400" dirty="0">
                <a:latin typeface="Twinkl Cursive Unlooped" panose="02000000000000000000" pitchFamily="2" charset="0"/>
              </a:rPr>
              <a:t>Behaviour Expectations</a:t>
            </a:r>
          </a:p>
          <a:p>
            <a:pPr>
              <a:spcAft>
                <a:spcPts val="600"/>
              </a:spcAft>
            </a:pPr>
            <a:r>
              <a:rPr lang="en-GB" sz="2400" dirty="0">
                <a:latin typeface="Twinkl Cursive Unlooped" panose="02000000000000000000" pitchFamily="2" charset="0"/>
              </a:rPr>
              <a:t>School Uniform</a:t>
            </a:r>
          </a:p>
          <a:p>
            <a:pPr>
              <a:spcAft>
                <a:spcPts val="600"/>
              </a:spcAft>
            </a:pPr>
            <a:r>
              <a:rPr lang="en-GB" sz="2400" dirty="0">
                <a:latin typeface="Twinkl Cursive Unlooped" panose="02000000000000000000" pitchFamily="2" charset="0"/>
              </a:rPr>
              <a:t>The Curriculum </a:t>
            </a:r>
          </a:p>
          <a:p>
            <a:pPr>
              <a:spcAft>
                <a:spcPts val="600"/>
              </a:spcAft>
            </a:pPr>
            <a:r>
              <a:rPr lang="en-GB" sz="2400" dirty="0">
                <a:latin typeface="Twinkl Cursive Unlooped" panose="02000000000000000000" pitchFamily="2" charset="0"/>
              </a:rPr>
              <a:t>Assessment</a:t>
            </a:r>
          </a:p>
          <a:p>
            <a:pPr>
              <a:spcAft>
                <a:spcPts val="600"/>
              </a:spcAft>
            </a:pPr>
            <a:r>
              <a:rPr lang="en-GB" sz="2400" dirty="0">
                <a:latin typeface="Twinkl Cursive Unlooped" panose="02000000000000000000" pitchFamily="2" charset="0"/>
              </a:rPr>
              <a:t>Homework</a:t>
            </a:r>
          </a:p>
          <a:p>
            <a:pPr>
              <a:spcAft>
                <a:spcPts val="600"/>
              </a:spcAft>
            </a:pPr>
            <a:r>
              <a:rPr lang="en-GB" sz="2400" dirty="0">
                <a:latin typeface="Twinkl Cursive Unlooped" panose="02000000000000000000" pitchFamily="2" charset="0"/>
              </a:rPr>
              <a:t>How can you help?</a:t>
            </a:r>
          </a:p>
        </p:txBody>
      </p:sp>
      <p:sp>
        <p:nvSpPr>
          <p:cNvPr id="31" name="Google Shape;561;p84">
            <a:extLst>
              <a:ext uri="{FF2B5EF4-FFF2-40B4-BE49-F238E27FC236}">
                <a16:creationId xmlns:a16="http://schemas.microsoft.com/office/drawing/2014/main" id="{E599B230-7860-487B-880F-0B24947784AF}"/>
              </a:ext>
            </a:extLst>
          </p:cNvPr>
          <p:cNvSpPr txBox="1"/>
          <p:nvPr/>
        </p:nvSpPr>
        <p:spPr>
          <a:xfrm>
            <a:off x="3497725" y="2756601"/>
            <a:ext cx="780300" cy="474300"/>
          </a:xfrm>
          <a:prstGeom prst="rect">
            <a:avLst/>
          </a:prstGeom>
          <a:noFill/>
          <a:ln>
            <a:noFill/>
          </a:ln>
        </p:spPr>
        <p:txBody>
          <a:bodyPr spcFirstLastPara="1" wrap="square" lIns="91425" tIns="182875" rIns="91425" bIns="0" anchor="ctr" anchorCtr="0">
            <a:noAutofit/>
          </a:bodyPr>
          <a:lstStyle/>
          <a:p>
            <a:pPr marL="0" lvl="0" indent="0" algn="ctr" rtl="0">
              <a:spcBef>
                <a:spcPts val="0"/>
              </a:spcBef>
              <a:spcAft>
                <a:spcPts val="1600"/>
              </a:spcAft>
              <a:buNone/>
            </a:pPr>
            <a:r>
              <a:rPr lang="en" sz="3300" b="1" dirty="0">
                <a:solidFill>
                  <a:schemeClr val="accent6"/>
                </a:solidFill>
                <a:latin typeface="Amatic SC"/>
                <a:ea typeface="Amatic SC"/>
                <a:cs typeface="Amatic SC"/>
                <a:sym typeface="Amatic SC"/>
              </a:rPr>
              <a:t>05</a:t>
            </a:r>
            <a:endParaRPr sz="3300" b="1" dirty="0">
              <a:solidFill>
                <a:schemeClr val="accent6"/>
              </a:solidFill>
              <a:latin typeface="Amatic SC"/>
              <a:ea typeface="Amatic SC"/>
              <a:cs typeface="Amatic SC"/>
              <a:sym typeface="Amatic SC"/>
            </a:endParaRPr>
          </a:p>
        </p:txBody>
      </p:sp>
      <p:cxnSp>
        <p:nvCxnSpPr>
          <p:cNvPr id="32" name="Google Shape;565;p84">
            <a:extLst>
              <a:ext uri="{FF2B5EF4-FFF2-40B4-BE49-F238E27FC236}">
                <a16:creationId xmlns:a16="http://schemas.microsoft.com/office/drawing/2014/main" id="{CFF24CD0-2A21-461C-A0CC-C813C878A136}"/>
              </a:ext>
            </a:extLst>
          </p:cNvPr>
          <p:cNvCxnSpPr>
            <a:cxnSpLocks/>
          </p:cNvCxnSpPr>
          <p:nvPr/>
        </p:nvCxnSpPr>
        <p:spPr>
          <a:xfrm>
            <a:off x="2408412" y="2988464"/>
            <a:ext cx="1169988" cy="0"/>
          </a:xfrm>
          <a:prstGeom prst="straightConnector1">
            <a:avLst/>
          </a:prstGeom>
          <a:noFill/>
          <a:ln w="19050" cap="flat" cmpd="sng">
            <a:solidFill>
              <a:schemeClr val="dk2"/>
            </a:solidFill>
            <a:prstDash val="dot"/>
            <a:round/>
            <a:headEnd type="none" w="med" len="med"/>
            <a:tailEnd type="none" w="med" len="med"/>
          </a:ln>
        </p:spPr>
      </p:cxnSp>
      <p:cxnSp>
        <p:nvCxnSpPr>
          <p:cNvPr id="37" name="Google Shape;564;p84">
            <a:extLst>
              <a:ext uri="{FF2B5EF4-FFF2-40B4-BE49-F238E27FC236}">
                <a16:creationId xmlns:a16="http://schemas.microsoft.com/office/drawing/2014/main" id="{E1233837-2BE7-4DD0-A8C4-F227D070905E}"/>
              </a:ext>
            </a:extLst>
          </p:cNvPr>
          <p:cNvCxnSpPr>
            <a:cxnSpLocks/>
          </p:cNvCxnSpPr>
          <p:nvPr/>
        </p:nvCxnSpPr>
        <p:spPr>
          <a:xfrm>
            <a:off x="4333950" y="3016287"/>
            <a:ext cx="602173" cy="0"/>
          </a:xfrm>
          <a:prstGeom prst="straightConnector1">
            <a:avLst/>
          </a:prstGeom>
          <a:noFill/>
          <a:ln w="19050" cap="flat" cmpd="sng">
            <a:solidFill>
              <a:schemeClr val="dk2"/>
            </a:solidFill>
            <a:prstDash val="dot"/>
            <a:round/>
            <a:headEnd type="none" w="med" len="med"/>
            <a:tailEnd type="none" w="med" len="med"/>
          </a:ln>
        </p:spPr>
      </p:cxnSp>
      <p:sp>
        <p:nvSpPr>
          <p:cNvPr id="38" name="Google Shape;562;p84">
            <a:extLst>
              <a:ext uri="{FF2B5EF4-FFF2-40B4-BE49-F238E27FC236}">
                <a16:creationId xmlns:a16="http://schemas.microsoft.com/office/drawing/2014/main" id="{8088479E-736E-4A43-A468-955275945CDB}"/>
              </a:ext>
            </a:extLst>
          </p:cNvPr>
          <p:cNvSpPr txBox="1"/>
          <p:nvPr/>
        </p:nvSpPr>
        <p:spPr>
          <a:xfrm>
            <a:off x="3492487" y="3188349"/>
            <a:ext cx="780300" cy="474300"/>
          </a:xfrm>
          <a:prstGeom prst="rect">
            <a:avLst/>
          </a:prstGeom>
          <a:noFill/>
          <a:ln>
            <a:noFill/>
          </a:ln>
        </p:spPr>
        <p:txBody>
          <a:bodyPr spcFirstLastPara="1" wrap="square" lIns="91425" tIns="182875" rIns="91425" bIns="0" anchor="ctr" anchorCtr="0">
            <a:noAutofit/>
          </a:bodyPr>
          <a:lstStyle/>
          <a:p>
            <a:pPr marL="0" lvl="0" indent="0" algn="ctr" rtl="0">
              <a:spcBef>
                <a:spcPts val="0"/>
              </a:spcBef>
              <a:spcAft>
                <a:spcPts val="1600"/>
              </a:spcAft>
              <a:buNone/>
            </a:pPr>
            <a:r>
              <a:rPr lang="en" sz="3300" b="1" dirty="0">
                <a:solidFill>
                  <a:schemeClr val="lt2"/>
                </a:solidFill>
                <a:latin typeface="Amatic SC"/>
                <a:ea typeface="Amatic SC"/>
                <a:cs typeface="Amatic SC"/>
                <a:sym typeface="Amatic SC"/>
              </a:rPr>
              <a:t>06</a:t>
            </a:r>
            <a:endParaRPr sz="3300" b="1" dirty="0">
              <a:solidFill>
                <a:schemeClr val="lt2"/>
              </a:solidFill>
              <a:latin typeface="Amatic SC"/>
              <a:ea typeface="Amatic SC"/>
              <a:cs typeface="Amatic SC"/>
              <a:sym typeface="Amatic SC"/>
            </a:endParaRPr>
          </a:p>
        </p:txBody>
      </p:sp>
      <p:cxnSp>
        <p:nvCxnSpPr>
          <p:cNvPr id="39" name="Google Shape;568;p84">
            <a:extLst>
              <a:ext uri="{FF2B5EF4-FFF2-40B4-BE49-F238E27FC236}">
                <a16:creationId xmlns:a16="http://schemas.microsoft.com/office/drawing/2014/main" id="{B161C42F-FF59-4344-80F7-65DAE7297183}"/>
              </a:ext>
            </a:extLst>
          </p:cNvPr>
          <p:cNvCxnSpPr>
            <a:cxnSpLocks/>
          </p:cNvCxnSpPr>
          <p:nvPr/>
        </p:nvCxnSpPr>
        <p:spPr>
          <a:xfrm>
            <a:off x="4211461" y="3425499"/>
            <a:ext cx="735300" cy="0"/>
          </a:xfrm>
          <a:prstGeom prst="straightConnector1">
            <a:avLst/>
          </a:prstGeom>
          <a:noFill/>
          <a:ln w="19050" cap="flat" cmpd="sng">
            <a:solidFill>
              <a:schemeClr val="dk2"/>
            </a:solidFill>
            <a:prstDash val="dot"/>
            <a:round/>
            <a:headEnd type="none" w="med" len="med"/>
            <a:tailEnd type="none" w="med" len="med"/>
          </a:ln>
        </p:spPr>
      </p:cxnSp>
      <p:cxnSp>
        <p:nvCxnSpPr>
          <p:cNvPr id="40" name="Google Shape;569;p84">
            <a:extLst>
              <a:ext uri="{FF2B5EF4-FFF2-40B4-BE49-F238E27FC236}">
                <a16:creationId xmlns:a16="http://schemas.microsoft.com/office/drawing/2014/main" id="{88D90385-DFCE-4B4B-9DE5-26BA725DCBC1}"/>
              </a:ext>
            </a:extLst>
          </p:cNvPr>
          <p:cNvCxnSpPr/>
          <p:nvPr/>
        </p:nvCxnSpPr>
        <p:spPr>
          <a:xfrm>
            <a:off x="2549700" y="3425499"/>
            <a:ext cx="1028700" cy="0"/>
          </a:xfrm>
          <a:prstGeom prst="straightConnector1">
            <a:avLst/>
          </a:prstGeom>
          <a:noFill/>
          <a:ln w="19050" cap="flat" cmpd="sng">
            <a:solidFill>
              <a:schemeClr val="dk2"/>
            </a:solidFill>
            <a:prstDash val="dot"/>
            <a:round/>
            <a:headEnd type="none" w="med" len="med"/>
            <a:tailEnd type="none" w="med" len="med"/>
          </a:ln>
        </p:spPr>
      </p:cxnSp>
      <p:sp>
        <p:nvSpPr>
          <p:cNvPr id="41" name="Google Shape;563;p84">
            <a:extLst>
              <a:ext uri="{FF2B5EF4-FFF2-40B4-BE49-F238E27FC236}">
                <a16:creationId xmlns:a16="http://schemas.microsoft.com/office/drawing/2014/main" id="{60A382AF-EBB4-480B-81E8-F9D453197481}"/>
              </a:ext>
            </a:extLst>
          </p:cNvPr>
          <p:cNvSpPr txBox="1"/>
          <p:nvPr/>
        </p:nvSpPr>
        <p:spPr>
          <a:xfrm>
            <a:off x="3492487" y="3652423"/>
            <a:ext cx="780300" cy="474300"/>
          </a:xfrm>
          <a:prstGeom prst="rect">
            <a:avLst/>
          </a:prstGeom>
          <a:noFill/>
          <a:ln>
            <a:noFill/>
          </a:ln>
        </p:spPr>
        <p:txBody>
          <a:bodyPr spcFirstLastPara="1" wrap="square" lIns="91425" tIns="182875" rIns="91425" bIns="0" anchor="ctr" anchorCtr="0">
            <a:noAutofit/>
          </a:bodyPr>
          <a:lstStyle/>
          <a:p>
            <a:pPr marL="0" lvl="0" indent="0" algn="ctr" rtl="0">
              <a:spcBef>
                <a:spcPts val="0"/>
              </a:spcBef>
              <a:spcAft>
                <a:spcPts val="1600"/>
              </a:spcAft>
              <a:buNone/>
            </a:pPr>
            <a:r>
              <a:rPr lang="en" sz="3300" b="1" dirty="0">
                <a:solidFill>
                  <a:schemeClr val="lt1"/>
                </a:solidFill>
                <a:latin typeface="Amatic SC"/>
                <a:ea typeface="Amatic SC"/>
                <a:cs typeface="Amatic SC"/>
                <a:sym typeface="Amatic SC"/>
              </a:rPr>
              <a:t>07</a:t>
            </a:r>
            <a:endParaRPr sz="3300" b="1" dirty="0">
              <a:solidFill>
                <a:schemeClr val="lt1"/>
              </a:solidFill>
              <a:latin typeface="Amatic SC"/>
              <a:ea typeface="Amatic SC"/>
              <a:cs typeface="Amatic SC"/>
              <a:sym typeface="Amatic SC"/>
            </a:endParaRPr>
          </a:p>
        </p:txBody>
      </p:sp>
      <p:cxnSp>
        <p:nvCxnSpPr>
          <p:cNvPr id="42" name="Google Shape;568;p84">
            <a:extLst>
              <a:ext uri="{FF2B5EF4-FFF2-40B4-BE49-F238E27FC236}">
                <a16:creationId xmlns:a16="http://schemas.microsoft.com/office/drawing/2014/main" id="{A5465B49-7369-4101-B33B-68C4F9A1F678}"/>
              </a:ext>
            </a:extLst>
          </p:cNvPr>
          <p:cNvCxnSpPr>
            <a:cxnSpLocks/>
          </p:cNvCxnSpPr>
          <p:nvPr/>
        </p:nvCxnSpPr>
        <p:spPr>
          <a:xfrm>
            <a:off x="4211461" y="3889573"/>
            <a:ext cx="735300" cy="0"/>
          </a:xfrm>
          <a:prstGeom prst="straightConnector1">
            <a:avLst/>
          </a:prstGeom>
          <a:noFill/>
          <a:ln w="19050" cap="flat" cmpd="sng">
            <a:solidFill>
              <a:schemeClr val="dk2"/>
            </a:solidFill>
            <a:prstDash val="dot"/>
            <a:round/>
            <a:headEnd type="none" w="med" len="med"/>
            <a:tailEnd type="none" w="med" len="med"/>
          </a:ln>
        </p:spPr>
      </p:cxnSp>
      <p:cxnSp>
        <p:nvCxnSpPr>
          <p:cNvPr id="43" name="Google Shape;569;p84">
            <a:extLst>
              <a:ext uri="{FF2B5EF4-FFF2-40B4-BE49-F238E27FC236}">
                <a16:creationId xmlns:a16="http://schemas.microsoft.com/office/drawing/2014/main" id="{95D1C4F9-DE3A-430B-B837-4271234D8568}"/>
              </a:ext>
            </a:extLst>
          </p:cNvPr>
          <p:cNvCxnSpPr/>
          <p:nvPr/>
        </p:nvCxnSpPr>
        <p:spPr>
          <a:xfrm>
            <a:off x="2555274" y="3889573"/>
            <a:ext cx="1028700" cy="0"/>
          </a:xfrm>
          <a:prstGeom prst="straightConnector1">
            <a:avLst/>
          </a:prstGeom>
          <a:noFill/>
          <a:ln w="19050" cap="flat" cmpd="sng">
            <a:solidFill>
              <a:schemeClr val="dk2"/>
            </a:solidFill>
            <a:prstDash val="dot"/>
            <a:round/>
            <a:headEnd type="none" w="med" len="med"/>
            <a:tailEnd type="none" w="med" len="med"/>
          </a:ln>
        </p:spPr>
      </p:cxnSp>
      <p:sp>
        <p:nvSpPr>
          <p:cNvPr id="44" name="Google Shape;561;p84">
            <a:extLst>
              <a:ext uri="{FF2B5EF4-FFF2-40B4-BE49-F238E27FC236}">
                <a16:creationId xmlns:a16="http://schemas.microsoft.com/office/drawing/2014/main" id="{CC0F1388-8198-433E-A7D9-3A8535A0AC67}"/>
              </a:ext>
            </a:extLst>
          </p:cNvPr>
          <p:cNvSpPr txBox="1"/>
          <p:nvPr/>
        </p:nvSpPr>
        <p:spPr>
          <a:xfrm>
            <a:off x="3528230" y="4084171"/>
            <a:ext cx="780300" cy="474300"/>
          </a:xfrm>
          <a:prstGeom prst="rect">
            <a:avLst/>
          </a:prstGeom>
          <a:noFill/>
          <a:ln>
            <a:noFill/>
          </a:ln>
        </p:spPr>
        <p:txBody>
          <a:bodyPr spcFirstLastPara="1" wrap="square" lIns="91425" tIns="182875" rIns="91425" bIns="0" anchor="ctr" anchorCtr="0">
            <a:noAutofit/>
          </a:bodyPr>
          <a:lstStyle/>
          <a:p>
            <a:pPr marL="0" lvl="0" indent="0" algn="ctr" rtl="0">
              <a:spcBef>
                <a:spcPts val="0"/>
              </a:spcBef>
              <a:spcAft>
                <a:spcPts val="1600"/>
              </a:spcAft>
              <a:buNone/>
            </a:pPr>
            <a:r>
              <a:rPr lang="en" sz="3300" b="1" dirty="0">
                <a:solidFill>
                  <a:schemeClr val="accent6"/>
                </a:solidFill>
                <a:latin typeface="Amatic SC"/>
                <a:ea typeface="Amatic SC"/>
                <a:cs typeface="Amatic SC"/>
                <a:sym typeface="Amatic SC"/>
              </a:rPr>
              <a:t>08</a:t>
            </a:r>
            <a:endParaRPr sz="3300" b="1" dirty="0">
              <a:solidFill>
                <a:schemeClr val="accent6"/>
              </a:solidFill>
              <a:latin typeface="Amatic SC"/>
              <a:ea typeface="Amatic SC"/>
              <a:cs typeface="Amatic SC"/>
              <a:sym typeface="Amatic SC"/>
            </a:endParaRPr>
          </a:p>
        </p:txBody>
      </p:sp>
      <p:cxnSp>
        <p:nvCxnSpPr>
          <p:cNvPr id="45" name="Google Shape;568;p84">
            <a:extLst>
              <a:ext uri="{FF2B5EF4-FFF2-40B4-BE49-F238E27FC236}">
                <a16:creationId xmlns:a16="http://schemas.microsoft.com/office/drawing/2014/main" id="{D5F12ACE-7731-47AC-B4DC-2C8BA2B2E0D1}"/>
              </a:ext>
            </a:extLst>
          </p:cNvPr>
          <p:cNvCxnSpPr>
            <a:cxnSpLocks/>
          </p:cNvCxnSpPr>
          <p:nvPr/>
        </p:nvCxnSpPr>
        <p:spPr>
          <a:xfrm>
            <a:off x="4199087" y="4327763"/>
            <a:ext cx="735300" cy="0"/>
          </a:xfrm>
          <a:prstGeom prst="straightConnector1">
            <a:avLst/>
          </a:prstGeom>
          <a:noFill/>
          <a:ln w="19050" cap="flat" cmpd="sng">
            <a:solidFill>
              <a:schemeClr val="dk2"/>
            </a:solidFill>
            <a:prstDash val="dot"/>
            <a:round/>
            <a:headEnd type="none" w="med" len="med"/>
            <a:tailEnd type="none" w="med" len="med"/>
          </a:ln>
        </p:spPr>
      </p:cxnSp>
      <p:cxnSp>
        <p:nvCxnSpPr>
          <p:cNvPr id="46" name="Google Shape;569;p84">
            <a:extLst>
              <a:ext uri="{FF2B5EF4-FFF2-40B4-BE49-F238E27FC236}">
                <a16:creationId xmlns:a16="http://schemas.microsoft.com/office/drawing/2014/main" id="{452F89AB-2986-4A41-BF8D-E5BF5D12BD99}"/>
              </a:ext>
            </a:extLst>
          </p:cNvPr>
          <p:cNvCxnSpPr>
            <a:cxnSpLocks/>
          </p:cNvCxnSpPr>
          <p:nvPr/>
        </p:nvCxnSpPr>
        <p:spPr>
          <a:xfrm>
            <a:off x="2907775" y="4327763"/>
            <a:ext cx="670625" cy="0"/>
          </a:xfrm>
          <a:prstGeom prst="straightConnector1">
            <a:avLst/>
          </a:prstGeom>
          <a:noFill/>
          <a:ln w="19050" cap="flat" cmpd="sng">
            <a:solidFill>
              <a:schemeClr val="dk2"/>
            </a:solidFill>
            <a:prstDash val="dot"/>
            <a:round/>
            <a:headEnd type="none" w="med" len="med"/>
            <a:tailEnd type="none" w="med" len="med"/>
          </a:ln>
        </p:spPr>
      </p:cxnSp>
      <p:sp>
        <p:nvSpPr>
          <p:cNvPr id="48" name="Google Shape;563;p84">
            <a:extLst>
              <a:ext uri="{FF2B5EF4-FFF2-40B4-BE49-F238E27FC236}">
                <a16:creationId xmlns:a16="http://schemas.microsoft.com/office/drawing/2014/main" id="{5ED5DC48-0E51-4358-8464-6AE7ED89D1CC}"/>
              </a:ext>
            </a:extLst>
          </p:cNvPr>
          <p:cNvSpPr txBox="1"/>
          <p:nvPr/>
        </p:nvSpPr>
        <p:spPr>
          <a:xfrm>
            <a:off x="3528230" y="997282"/>
            <a:ext cx="780300" cy="474300"/>
          </a:xfrm>
          <a:prstGeom prst="rect">
            <a:avLst/>
          </a:prstGeom>
          <a:noFill/>
          <a:ln>
            <a:noFill/>
          </a:ln>
        </p:spPr>
        <p:txBody>
          <a:bodyPr spcFirstLastPara="1" wrap="square" lIns="91425" tIns="182875" rIns="91425" bIns="0" anchor="ctr" anchorCtr="0">
            <a:noAutofit/>
          </a:bodyPr>
          <a:lstStyle/>
          <a:p>
            <a:pPr marL="0" lvl="0" indent="0" algn="ctr" rtl="0">
              <a:spcBef>
                <a:spcPts val="0"/>
              </a:spcBef>
              <a:spcAft>
                <a:spcPts val="1600"/>
              </a:spcAft>
              <a:buNone/>
            </a:pPr>
            <a:r>
              <a:rPr lang="en" sz="3300" b="1" dirty="0">
                <a:solidFill>
                  <a:schemeClr val="lt1"/>
                </a:solidFill>
                <a:latin typeface="Amatic SC"/>
                <a:ea typeface="Amatic SC"/>
                <a:cs typeface="Amatic SC"/>
                <a:sym typeface="Amatic SC"/>
              </a:rPr>
              <a:t>01</a:t>
            </a:r>
            <a:endParaRPr sz="3300" b="1" dirty="0">
              <a:solidFill>
                <a:schemeClr val="lt1"/>
              </a:solidFill>
              <a:latin typeface="Amatic SC"/>
              <a:ea typeface="Amatic SC"/>
              <a:cs typeface="Amatic SC"/>
              <a:sym typeface="Amatic SC"/>
            </a:endParaRPr>
          </a:p>
        </p:txBody>
      </p:sp>
      <p:cxnSp>
        <p:nvCxnSpPr>
          <p:cNvPr id="49" name="Google Shape;564;p84">
            <a:extLst>
              <a:ext uri="{FF2B5EF4-FFF2-40B4-BE49-F238E27FC236}">
                <a16:creationId xmlns:a16="http://schemas.microsoft.com/office/drawing/2014/main" id="{17AFFA3C-FB74-4F45-8CF4-DD7A15E5877D}"/>
              </a:ext>
            </a:extLst>
          </p:cNvPr>
          <p:cNvCxnSpPr>
            <a:cxnSpLocks/>
          </p:cNvCxnSpPr>
          <p:nvPr/>
        </p:nvCxnSpPr>
        <p:spPr>
          <a:xfrm>
            <a:off x="4316465" y="1282037"/>
            <a:ext cx="602173" cy="0"/>
          </a:xfrm>
          <a:prstGeom prst="straightConnector1">
            <a:avLst/>
          </a:prstGeom>
          <a:noFill/>
          <a:ln w="19050" cap="flat" cmpd="sng">
            <a:solidFill>
              <a:schemeClr val="dk2"/>
            </a:solidFill>
            <a:prstDash val="dot"/>
            <a:round/>
            <a:headEnd type="none" w="med" len="med"/>
            <a:tailEnd type="none" w="med" len="med"/>
          </a:ln>
        </p:spPr>
      </p:cxnSp>
      <p:cxnSp>
        <p:nvCxnSpPr>
          <p:cNvPr id="50" name="Google Shape;565;p84">
            <a:extLst>
              <a:ext uri="{FF2B5EF4-FFF2-40B4-BE49-F238E27FC236}">
                <a16:creationId xmlns:a16="http://schemas.microsoft.com/office/drawing/2014/main" id="{1147EC14-EDA9-46E3-8EDC-B4225EB7D0D8}"/>
              </a:ext>
            </a:extLst>
          </p:cNvPr>
          <p:cNvCxnSpPr>
            <a:cxnSpLocks/>
          </p:cNvCxnSpPr>
          <p:nvPr/>
        </p:nvCxnSpPr>
        <p:spPr>
          <a:xfrm>
            <a:off x="1506854" y="1234432"/>
            <a:ext cx="2033873" cy="0"/>
          </a:xfrm>
          <a:prstGeom prst="straightConnector1">
            <a:avLst/>
          </a:prstGeom>
          <a:noFill/>
          <a:ln w="19050" cap="flat" cmpd="sng">
            <a:solidFill>
              <a:schemeClr val="dk2"/>
            </a:solidFill>
            <a:prstDash val="dot"/>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52" name="Google Shape;452;p78"/>
          <p:cNvSpPr txBox="1">
            <a:spLocks noGrp="1"/>
          </p:cNvSpPr>
          <p:nvPr>
            <p:ph type="subTitle" idx="4"/>
          </p:nvPr>
        </p:nvSpPr>
        <p:spPr>
          <a:xfrm>
            <a:off x="554022" y="2234503"/>
            <a:ext cx="2154000" cy="531000"/>
          </a:xfrm>
          <a:prstGeom prst="rect">
            <a:avLst/>
          </a:prstGeom>
        </p:spPr>
        <p:txBody>
          <a:bodyPr spcFirstLastPara="1" wrap="square" lIns="91425" tIns="91425" rIns="91425" bIns="91425" anchor="t" anchorCtr="0">
            <a:noAutofit/>
          </a:bodyPr>
          <a:lstStyle/>
          <a:p>
            <a:pPr marL="0" lvl="0" indent="0">
              <a:spcAft>
                <a:spcPts val="1600"/>
              </a:spcAft>
            </a:pPr>
            <a:r>
              <a:rPr lang="en-GB" altLang="en-US" sz="3200" dirty="0">
                <a:latin typeface="Twinkl Cursive Unlooped" panose="02000000000000000000" pitchFamily="2" charset="0"/>
              </a:rPr>
              <a:t>Reading</a:t>
            </a:r>
            <a:br>
              <a:rPr lang="en-GB" altLang="en-US" sz="3200" dirty="0">
                <a:latin typeface="Twinkl Cursive Unlooped" panose="02000000000000000000" pitchFamily="2" charset="0"/>
              </a:rPr>
            </a:br>
            <a:endParaRPr dirty="0">
              <a:latin typeface="Twinkl Cursive Unlooped" panose="02000000000000000000" pitchFamily="2" charset="0"/>
            </a:endParaRPr>
          </a:p>
        </p:txBody>
      </p:sp>
      <p:sp>
        <p:nvSpPr>
          <p:cNvPr id="453" name="Google Shape;453;p78"/>
          <p:cNvSpPr txBox="1">
            <a:spLocks noGrp="1"/>
          </p:cNvSpPr>
          <p:nvPr>
            <p:ph type="subTitle" idx="5"/>
          </p:nvPr>
        </p:nvSpPr>
        <p:spPr>
          <a:xfrm>
            <a:off x="2409102" y="2249387"/>
            <a:ext cx="2154000" cy="531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dirty="0">
                <a:latin typeface="Twinkl Cursive Unlooped" panose="02000000000000000000" pitchFamily="2" charset="0"/>
              </a:rPr>
              <a:t>Spellings</a:t>
            </a:r>
            <a:endParaRPr dirty="0">
              <a:latin typeface="Twinkl Cursive Unlooped" panose="02000000000000000000" pitchFamily="2" charset="0"/>
            </a:endParaRPr>
          </a:p>
        </p:txBody>
      </p:sp>
      <p:sp>
        <p:nvSpPr>
          <p:cNvPr id="454" name="Google Shape;454;p78"/>
          <p:cNvSpPr txBox="1">
            <a:spLocks noGrp="1"/>
          </p:cNvSpPr>
          <p:nvPr>
            <p:ph type="subTitle" idx="6"/>
          </p:nvPr>
        </p:nvSpPr>
        <p:spPr>
          <a:xfrm>
            <a:off x="4187420" y="2304874"/>
            <a:ext cx="2154000" cy="531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latin typeface="Twinkl Cursive Unlooped" panose="02000000000000000000" pitchFamily="2" charset="0"/>
              </a:rPr>
              <a:t> </a:t>
            </a:r>
            <a:r>
              <a:rPr lang="en-GB" dirty="0">
                <a:latin typeface="Twinkl Cursive Unlooped" panose="02000000000000000000" pitchFamily="2" charset="0"/>
              </a:rPr>
              <a:t>My</a:t>
            </a:r>
            <a:r>
              <a:rPr lang="en" dirty="0">
                <a:latin typeface="Twinkl Cursive Unlooped" panose="02000000000000000000" pitchFamily="2" charset="0"/>
              </a:rPr>
              <a:t>Maths</a:t>
            </a:r>
            <a:endParaRPr dirty="0">
              <a:latin typeface="Twinkl Cursive Unlooped" panose="02000000000000000000" pitchFamily="2" charset="0"/>
            </a:endParaRPr>
          </a:p>
        </p:txBody>
      </p:sp>
      <p:sp>
        <p:nvSpPr>
          <p:cNvPr id="455" name="Google Shape;455;p78"/>
          <p:cNvSpPr/>
          <p:nvPr/>
        </p:nvSpPr>
        <p:spPr>
          <a:xfrm rot="-9900118" flipH="1">
            <a:off x="1160759" y="1215784"/>
            <a:ext cx="1121565" cy="1122957"/>
          </a:xfrm>
          <a:custGeom>
            <a:avLst/>
            <a:gdLst/>
            <a:ahLst/>
            <a:cxnLst/>
            <a:rect l="l" t="t" r="r" b="b"/>
            <a:pathLst>
              <a:path w="47915" h="42686" extrusionOk="0">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56" name="Google Shape;456;p78"/>
          <p:cNvSpPr/>
          <p:nvPr/>
        </p:nvSpPr>
        <p:spPr>
          <a:xfrm rot="-9899072" flipH="1">
            <a:off x="1353058" y="1394500"/>
            <a:ext cx="725901" cy="726952"/>
          </a:xfrm>
          <a:custGeom>
            <a:avLst/>
            <a:gdLst/>
            <a:ahLst/>
            <a:cxnLst/>
            <a:rect l="l" t="t" r="r" b="b"/>
            <a:pathLst>
              <a:path w="47915" h="42686" extrusionOk="0">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57" name="Google Shape;457;p78"/>
          <p:cNvSpPr/>
          <p:nvPr/>
        </p:nvSpPr>
        <p:spPr>
          <a:xfrm rot="-9900118" flipH="1">
            <a:off x="2952241" y="1260309"/>
            <a:ext cx="1121565" cy="1122957"/>
          </a:xfrm>
          <a:custGeom>
            <a:avLst/>
            <a:gdLst/>
            <a:ahLst/>
            <a:cxnLst/>
            <a:rect l="l" t="t" r="r" b="b"/>
            <a:pathLst>
              <a:path w="47915" h="42686" extrusionOk="0">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58" name="Google Shape;458;p78"/>
          <p:cNvSpPr/>
          <p:nvPr/>
        </p:nvSpPr>
        <p:spPr>
          <a:xfrm rot="-9899072" flipH="1">
            <a:off x="3130283" y="1463809"/>
            <a:ext cx="725901" cy="726952"/>
          </a:xfrm>
          <a:custGeom>
            <a:avLst/>
            <a:gdLst/>
            <a:ahLst/>
            <a:cxnLst/>
            <a:rect l="l" t="t" r="r" b="b"/>
            <a:pathLst>
              <a:path w="47915" h="42686" extrusionOk="0">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59" name="Google Shape;459;p78"/>
          <p:cNvSpPr/>
          <p:nvPr/>
        </p:nvSpPr>
        <p:spPr>
          <a:xfrm rot="-9900118" flipH="1">
            <a:off x="4758290" y="1229768"/>
            <a:ext cx="1121565" cy="1122957"/>
          </a:xfrm>
          <a:custGeom>
            <a:avLst/>
            <a:gdLst/>
            <a:ahLst/>
            <a:cxnLst/>
            <a:rect l="l" t="t" r="r" b="b"/>
            <a:pathLst>
              <a:path w="47915" h="42686" extrusionOk="0">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60" name="Google Shape;460;p78"/>
          <p:cNvSpPr/>
          <p:nvPr/>
        </p:nvSpPr>
        <p:spPr>
          <a:xfrm rot="-9899072" flipH="1">
            <a:off x="4929377" y="1417588"/>
            <a:ext cx="725901" cy="726952"/>
          </a:xfrm>
          <a:custGeom>
            <a:avLst/>
            <a:gdLst/>
            <a:ahLst/>
            <a:cxnLst/>
            <a:rect l="l" t="t" r="r" b="b"/>
            <a:pathLst>
              <a:path w="47915" h="42686" extrusionOk="0">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grpSp>
        <p:nvGrpSpPr>
          <p:cNvPr id="461" name="Google Shape;461;p78"/>
          <p:cNvGrpSpPr/>
          <p:nvPr/>
        </p:nvGrpSpPr>
        <p:grpSpPr>
          <a:xfrm>
            <a:off x="1521063" y="1545903"/>
            <a:ext cx="389823" cy="388890"/>
            <a:chOff x="5246366" y="2934093"/>
            <a:chExt cx="342852" cy="342092"/>
          </a:xfrm>
        </p:grpSpPr>
        <p:sp>
          <p:nvSpPr>
            <p:cNvPr id="462" name="Google Shape;462;p78"/>
            <p:cNvSpPr/>
            <p:nvPr/>
          </p:nvSpPr>
          <p:spPr>
            <a:xfrm>
              <a:off x="5410172" y="3089033"/>
              <a:ext cx="179046" cy="163701"/>
            </a:xfrm>
            <a:custGeom>
              <a:avLst/>
              <a:gdLst/>
              <a:ahLst/>
              <a:cxnLst/>
              <a:rect l="l" t="t" r="r" b="b"/>
              <a:pathLst>
                <a:path w="6826" h="6241" extrusionOk="0">
                  <a:moveTo>
                    <a:pt x="6548" y="1"/>
                  </a:moveTo>
                  <a:cubicBezTo>
                    <a:pt x="6513" y="1"/>
                    <a:pt x="6476" y="10"/>
                    <a:pt x="6440" y="29"/>
                  </a:cubicBezTo>
                  <a:cubicBezTo>
                    <a:pt x="2420" y="2029"/>
                    <a:pt x="677" y="4762"/>
                    <a:pt x="80" y="5907"/>
                  </a:cubicBezTo>
                  <a:cubicBezTo>
                    <a:pt x="1" y="6067"/>
                    <a:pt x="126" y="6240"/>
                    <a:pt x="284" y="6240"/>
                  </a:cubicBezTo>
                  <a:cubicBezTo>
                    <a:pt x="315" y="6240"/>
                    <a:pt x="347" y="6234"/>
                    <a:pt x="379" y="6219"/>
                  </a:cubicBezTo>
                  <a:cubicBezTo>
                    <a:pt x="4678" y="4348"/>
                    <a:pt x="6264" y="1500"/>
                    <a:pt x="6759" y="320"/>
                  </a:cubicBezTo>
                  <a:cubicBezTo>
                    <a:pt x="6825" y="161"/>
                    <a:pt x="6699" y="1"/>
                    <a:pt x="6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63" name="Google Shape;463;p78"/>
            <p:cNvSpPr/>
            <p:nvPr/>
          </p:nvSpPr>
          <p:spPr>
            <a:xfrm>
              <a:off x="5405687" y="3137611"/>
              <a:ext cx="24210" cy="138573"/>
            </a:xfrm>
            <a:custGeom>
              <a:avLst/>
              <a:gdLst/>
              <a:ahLst/>
              <a:cxnLst/>
              <a:rect l="l" t="t" r="r" b="b"/>
              <a:pathLst>
                <a:path w="923" h="5283" extrusionOk="0">
                  <a:moveTo>
                    <a:pt x="0" y="1"/>
                  </a:moveTo>
                  <a:lnTo>
                    <a:pt x="0" y="4828"/>
                  </a:lnTo>
                  <a:cubicBezTo>
                    <a:pt x="0" y="5079"/>
                    <a:pt x="211" y="5283"/>
                    <a:pt x="461" y="5283"/>
                  </a:cubicBezTo>
                  <a:cubicBezTo>
                    <a:pt x="719" y="5283"/>
                    <a:pt x="923" y="5079"/>
                    <a:pt x="923" y="4822"/>
                  </a:cubicBezTo>
                  <a:lnTo>
                    <a:pt x="9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64" name="Google Shape;464;p78"/>
            <p:cNvSpPr/>
            <p:nvPr/>
          </p:nvSpPr>
          <p:spPr>
            <a:xfrm>
              <a:off x="5343076" y="2934093"/>
              <a:ext cx="168108" cy="215820"/>
            </a:xfrm>
            <a:custGeom>
              <a:avLst/>
              <a:gdLst/>
              <a:ahLst/>
              <a:cxnLst/>
              <a:rect l="l" t="t" r="r" b="b"/>
              <a:pathLst>
                <a:path w="6409" h="8228" extrusionOk="0">
                  <a:moveTo>
                    <a:pt x="4723" y="1"/>
                  </a:moveTo>
                  <a:cubicBezTo>
                    <a:pt x="4666" y="1"/>
                    <a:pt x="4609" y="23"/>
                    <a:pt x="4564" y="70"/>
                  </a:cubicBezTo>
                  <a:cubicBezTo>
                    <a:pt x="4069" y="559"/>
                    <a:pt x="2869" y="1800"/>
                    <a:pt x="2069" y="2952"/>
                  </a:cubicBezTo>
                  <a:cubicBezTo>
                    <a:pt x="1" y="5909"/>
                    <a:pt x="1357" y="8221"/>
                    <a:pt x="2848" y="8228"/>
                  </a:cubicBezTo>
                  <a:cubicBezTo>
                    <a:pt x="4815" y="8228"/>
                    <a:pt x="6408" y="6634"/>
                    <a:pt x="6408" y="4668"/>
                  </a:cubicBezTo>
                  <a:cubicBezTo>
                    <a:pt x="6408" y="3129"/>
                    <a:pt x="5323" y="898"/>
                    <a:pt x="4923" y="125"/>
                  </a:cubicBezTo>
                  <a:cubicBezTo>
                    <a:pt x="4884" y="45"/>
                    <a:pt x="4804" y="1"/>
                    <a:pt x="4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65" name="Google Shape;465;p78"/>
            <p:cNvSpPr/>
            <p:nvPr/>
          </p:nvSpPr>
          <p:spPr>
            <a:xfrm>
              <a:off x="5324584" y="2934093"/>
              <a:ext cx="168108" cy="215820"/>
            </a:xfrm>
            <a:custGeom>
              <a:avLst/>
              <a:gdLst/>
              <a:ahLst/>
              <a:cxnLst/>
              <a:rect l="l" t="t" r="r" b="b"/>
              <a:pathLst>
                <a:path w="6409" h="8228" extrusionOk="0">
                  <a:moveTo>
                    <a:pt x="1685" y="1"/>
                  </a:moveTo>
                  <a:cubicBezTo>
                    <a:pt x="1603" y="1"/>
                    <a:pt x="1522" y="45"/>
                    <a:pt x="1479" y="125"/>
                  </a:cubicBezTo>
                  <a:cubicBezTo>
                    <a:pt x="1079" y="898"/>
                    <a:pt x="0" y="3129"/>
                    <a:pt x="0" y="4668"/>
                  </a:cubicBezTo>
                  <a:cubicBezTo>
                    <a:pt x="0" y="6634"/>
                    <a:pt x="1594" y="8228"/>
                    <a:pt x="3560" y="8228"/>
                  </a:cubicBezTo>
                  <a:cubicBezTo>
                    <a:pt x="5052" y="8221"/>
                    <a:pt x="6408" y="5909"/>
                    <a:pt x="4340" y="2952"/>
                  </a:cubicBezTo>
                  <a:cubicBezTo>
                    <a:pt x="3540" y="1800"/>
                    <a:pt x="2333" y="559"/>
                    <a:pt x="1845" y="70"/>
                  </a:cubicBezTo>
                  <a:cubicBezTo>
                    <a:pt x="1800" y="23"/>
                    <a:pt x="1742" y="1"/>
                    <a:pt x="1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66" name="Google Shape;466;p78"/>
            <p:cNvSpPr/>
            <p:nvPr/>
          </p:nvSpPr>
          <p:spPr>
            <a:xfrm>
              <a:off x="5246366" y="3089033"/>
              <a:ext cx="179046" cy="163701"/>
            </a:xfrm>
            <a:custGeom>
              <a:avLst/>
              <a:gdLst/>
              <a:ahLst/>
              <a:cxnLst/>
              <a:rect l="l" t="t" r="r" b="b"/>
              <a:pathLst>
                <a:path w="6826" h="6241" extrusionOk="0">
                  <a:moveTo>
                    <a:pt x="282" y="1"/>
                  </a:moveTo>
                  <a:cubicBezTo>
                    <a:pt x="127" y="1"/>
                    <a:pt x="1" y="161"/>
                    <a:pt x="67" y="320"/>
                  </a:cubicBezTo>
                  <a:cubicBezTo>
                    <a:pt x="562" y="1500"/>
                    <a:pt x="2148" y="4348"/>
                    <a:pt x="6447" y="6219"/>
                  </a:cubicBezTo>
                  <a:cubicBezTo>
                    <a:pt x="6479" y="6234"/>
                    <a:pt x="6511" y="6240"/>
                    <a:pt x="6541" y="6240"/>
                  </a:cubicBezTo>
                  <a:cubicBezTo>
                    <a:pt x="6700" y="6240"/>
                    <a:pt x="6825" y="6067"/>
                    <a:pt x="6746" y="5907"/>
                  </a:cubicBezTo>
                  <a:cubicBezTo>
                    <a:pt x="6156" y="4762"/>
                    <a:pt x="4406" y="2029"/>
                    <a:pt x="392" y="29"/>
                  </a:cubicBezTo>
                  <a:cubicBezTo>
                    <a:pt x="355" y="10"/>
                    <a:pt x="318" y="1"/>
                    <a:pt x="2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grpSp>
      <p:grpSp>
        <p:nvGrpSpPr>
          <p:cNvPr id="467" name="Google Shape;467;p78"/>
          <p:cNvGrpSpPr/>
          <p:nvPr/>
        </p:nvGrpSpPr>
        <p:grpSpPr>
          <a:xfrm>
            <a:off x="3294532" y="1551505"/>
            <a:ext cx="397401" cy="479483"/>
            <a:chOff x="2236106" y="3365392"/>
            <a:chExt cx="306471" cy="370000"/>
          </a:xfrm>
        </p:grpSpPr>
        <p:sp>
          <p:nvSpPr>
            <p:cNvPr id="468" name="Google Shape;468;p78"/>
            <p:cNvSpPr/>
            <p:nvPr/>
          </p:nvSpPr>
          <p:spPr>
            <a:xfrm>
              <a:off x="2413788" y="3588085"/>
              <a:ext cx="128789" cy="88107"/>
            </a:xfrm>
            <a:custGeom>
              <a:avLst/>
              <a:gdLst/>
              <a:ahLst/>
              <a:cxnLst/>
              <a:rect l="l" t="t" r="r" b="b"/>
              <a:pathLst>
                <a:path w="4910" h="3359" extrusionOk="0">
                  <a:moveTo>
                    <a:pt x="2793" y="0"/>
                  </a:moveTo>
                  <a:cubicBezTo>
                    <a:pt x="2259" y="0"/>
                    <a:pt x="1705" y="75"/>
                    <a:pt x="1234" y="293"/>
                  </a:cubicBezTo>
                  <a:cubicBezTo>
                    <a:pt x="285" y="741"/>
                    <a:pt x="0" y="2111"/>
                    <a:pt x="211" y="2558"/>
                  </a:cubicBezTo>
                  <a:cubicBezTo>
                    <a:pt x="366" y="2895"/>
                    <a:pt x="1128" y="3359"/>
                    <a:pt x="1902" y="3359"/>
                  </a:cubicBezTo>
                  <a:cubicBezTo>
                    <a:pt x="2140" y="3359"/>
                    <a:pt x="2380" y="3315"/>
                    <a:pt x="2604" y="3209"/>
                  </a:cubicBezTo>
                  <a:cubicBezTo>
                    <a:pt x="3770" y="2667"/>
                    <a:pt x="4577" y="1148"/>
                    <a:pt x="4848" y="565"/>
                  </a:cubicBezTo>
                  <a:cubicBezTo>
                    <a:pt x="4910" y="436"/>
                    <a:pt x="4842" y="293"/>
                    <a:pt x="4706" y="260"/>
                  </a:cubicBezTo>
                  <a:cubicBezTo>
                    <a:pt x="4330" y="162"/>
                    <a:pt x="3582" y="0"/>
                    <a:pt x="2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69" name="Google Shape;469;p78"/>
            <p:cNvSpPr/>
            <p:nvPr/>
          </p:nvSpPr>
          <p:spPr>
            <a:xfrm>
              <a:off x="2413604" y="3588085"/>
              <a:ext cx="127740" cy="67831"/>
            </a:xfrm>
            <a:custGeom>
              <a:avLst/>
              <a:gdLst/>
              <a:ahLst/>
              <a:cxnLst/>
              <a:rect l="l" t="t" r="r" b="b"/>
              <a:pathLst>
                <a:path w="4870" h="2586" extrusionOk="0">
                  <a:moveTo>
                    <a:pt x="2798" y="0"/>
                  </a:moveTo>
                  <a:cubicBezTo>
                    <a:pt x="2263" y="0"/>
                    <a:pt x="1708" y="75"/>
                    <a:pt x="1235" y="293"/>
                  </a:cubicBezTo>
                  <a:cubicBezTo>
                    <a:pt x="285" y="741"/>
                    <a:pt x="1" y="2111"/>
                    <a:pt x="211" y="2558"/>
                  </a:cubicBezTo>
                  <a:cubicBezTo>
                    <a:pt x="218" y="2565"/>
                    <a:pt x="224" y="2578"/>
                    <a:pt x="231" y="2585"/>
                  </a:cubicBezTo>
                  <a:cubicBezTo>
                    <a:pt x="1011" y="2111"/>
                    <a:pt x="3140" y="890"/>
                    <a:pt x="4869" y="463"/>
                  </a:cubicBezTo>
                  <a:cubicBezTo>
                    <a:pt x="4869" y="368"/>
                    <a:pt x="4801" y="280"/>
                    <a:pt x="4713" y="260"/>
                  </a:cubicBezTo>
                  <a:cubicBezTo>
                    <a:pt x="4337" y="162"/>
                    <a:pt x="3589" y="0"/>
                    <a:pt x="27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70" name="Google Shape;470;p78"/>
            <p:cNvSpPr/>
            <p:nvPr/>
          </p:nvSpPr>
          <p:spPr>
            <a:xfrm>
              <a:off x="2350469" y="3365471"/>
              <a:ext cx="64945" cy="86559"/>
            </a:xfrm>
            <a:custGeom>
              <a:avLst/>
              <a:gdLst/>
              <a:ahLst/>
              <a:cxnLst/>
              <a:rect l="l" t="t" r="r" b="b"/>
              <a:pathLst>
                <a:path w="2476" h="3300" extrusionOk="0">
                  <a:moveTo>
                    <a:pt x="763" y="0"/>
                  </a:moveTo>
                  <a:cubicBezTo>
                    <a:pt x="682" y="0"/>
                    <a:pt x="602" y="46"/>
                    <a:pt x="563" y="128"/>
                  </a:cubicBezTo>
                  <a:cubicBezTo>
                    <a:pt x="367" y="576"/>
                    <a:pt x="0" y="1552"/>
                    <a:pt x="204" y="2332"/>
                  </a:cubicBezTo>
                  <a:cubicBezTo>
                    <a:pt x="370" y="2952"/>
                    <a:pt x="1096" y="3300"/>
                    <a:pt x="1469" y="3300"/>
                  </a:cubicBezTo>
                  <a:cubicBezTo>
                    <a:pt x="1508" y="3300"/>
                    <a:pt x="1543" y="3296"/>
                    <a:pt x="1574" y="3288"/>
                  </a:cubicBezTo>
                  <a:cubicBezTo>
                    <a:pt x="1885" y="3200"/>
                    <a:pt x="2475" y="2468"/>
                    <a:pt x="2292" y="1790"/>
                  </a:cubicBezTo>
                  <a:cubicBezTo>
                    <a:pt x="2089" y="1010"/>
                    <a:pt x="1289" y="332"/>
                    <a:pt x="895" y="47"/>
                  </a:cubicBezTo>
                  <a:cubicBezTo>
                    <a:pt x="856" y="15"/>
                    <a:pt x="810" y="0"/>
                    <a:pt x="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71" name="Google Shape;471;p78"/>
            <p:cNvSpPr/>
            <p:nvPr/>
          </p:nvSpPr>
          <p:spPr>
            <a:xfrm>
              <a:off x="2368436" y="3365392"/>
              <a:ext cx="46978" cy="86166"/>
            </a:xfrm>
            <a:custGeom>
              <a:avLst/>
              <a:gdLst/>
              <a:ahLst/>
              <a:cxnLst/>
              <a:rect l="l" t="t" r="r" b="b"/>
              <a:pathLst>
                <a:path w="1791" h="3285" extrusionOk="0">
                  <a:moveTo>
                    <a:pt x="86" y="0"/>
                  </a:moveTo>
                  <a:cubicBezTo>
                    <a:pt x="58" y="0"/>
                    <a:pt x="29" y="6"/>
                    <a:pt x="0" y="16"/>
                  </a:cubicBezTo>
                  <a:cubicBezTo>
                    <a:pt x="373" y="1087"/>
                    <a:pt x="672" y="2179"/>
                    <a:pt x="889" y="3284"/>
                  </a:cubicBezTo>
                  <a:cubicBezTo>
                    <a:pt x="1207" y="3196"/>
                    <a:pt x="1790" y="2471"/>
                    <a:pt x="1607" y="1793"/>
                  </a:cubicBezTo>
                  <a:cubicBezTo>
                    <a:pt x="1404" y="1013"/>
                    <a:pt x="604" y="335"/>
                    <a:pt x="210" y="43"/>
                  </a:cubicBezTo>
                  <a:cubicBezTo>
                    <a:pt x="173" y="14"/>
                    <a:pt x="130" y="0"/>
                    <a:pt x="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72" name="Google Shape;472;p78"/>
            <p:cNvSpPr/>
            <p:nvPr/>
          </p:nvSpPr>
          <p:spPr>
            <a:xfrm>
              <a:off x="2236106" y="3542156"/>
              <a:ext cx="145157" cy="92618"/>
            </a:xfrm>
            <a:custGeom>
              <a:avLst/>
              <a:gdLst/>
              <a:ahLst/>
              <a:cxnLst/>
              <a:rect l="l" t="t" r="r" b="b"/>
              <a:pathLst>
                <a:path w="5534" h="3531" extrusionOk="0">
                  <a:moveTo>
                    <a:pt x="2978" y="0"/>
                  </a:moveTo>
                  <a:cubicBezTo>
                    <a:pt x="1844" y="0"/>
                    <a:pt x="668" y="449"/>
                    <a:pt x="177" y="654"/>
                  </a:cubicBezTo>
                  <a:cubicBezTo>
                    <a:pt x="48" y="709"/>
                    <a:pt x="0" y="865"/>
                    <a:pt x="82" y="980"/>
                  </a:cubicBezTo>
                  <a:cubicBezTo>
                    <a:pt x="462" y="1549"/>
                    <a:pt x="1580" y="3062"/>
                    <a:pt x="2923" y="3462"/>
                  </a:cubicBezTo>
                  <a:cubicBezTo>
                    <a:pt x="3082" y="3509"/>
                    <a:pt x="3245" y="3530"/>
                    <a:pt x="3406" y="3530"/>
                  </a:cubicBezTo>
                  <a:cubicBezTo>
                    <a:pt x="4348" y="3530"/>
                    <a:pt x="5257" y="2805"/>
                    <a:pt x="5384" y="2377"/>
                  </a:cubicBezTo>
                  <a:cubicBezTo>
                    <a:pt x="5533" y="1868"/>
                    <a:pt x="5005" y="444"/>
                    <a:pt x="3920" y="126"/>
                  </a:cubicBezTo>
                  <a:cubicBezTo>
                    <a:pt x="3621" y="37"/>
                    <a:pt x="3301" y="0"/>
                    <a:pt x="29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73" name="Google Shape;473;p78"/>
            <p:cNvSpPr/>
            <p:nvPr/>
          </p:nvSpPr>
          <p:spPr>
            <a:xfrm>
              <a:off x="2236814" y="3542156"/>
              <a:ext cx="144449" cy="63608"/>
            </a:xfrm>
            <a:custGeom>
              <a:avLst/>
              <a:gdLst/>
              <a:ahLst/>
              <a:cxnLst/>
              <a:rect l="l" t="t" r="r" b="b"/>
              <a:pathLst>
                <a:path w="5507" h="2425" extrusionOk="0">
                  <a:moveTo>
                    <a:pt x="2951" y="0"/>
                  </a:moveTo>
                  <a:cubicBezTo>
                    <a:pt x="1818" y="0"/>
                    <a:pt x="642" y="449"/>
                    <a:pt x="157" y="654"/>
                  </a:cubicBezTo>
                  <a:cubicBezTo>
                    <a:pt x="48" y="702"/>
                    <a:pt x="1" y="817"/>
                    <a:pt x="34" y="926"/>
                  </a:cubicBezTo>
                  <a:cubicBezTo>
                    <a:pt x="1085" y="1007"/>
                    <a:pt x="4103" y="1346"/>
                    <a:pt x="5337" y="2424"/>
                  </a:cubicBezTo>
                  <a:cubicBezTo>
                    <a:pt x="5344" y="2404"/>
                    <a:pt x="5351" y="2390"/>
                    <a:pt x="5357" y="2370"/>
                  </a:cubicBezTo>
                  <a:cubicBezTo>
                    <a:pt x="5506" y="1868"/>
                    <a:pt x="4978" y="444"/>
                    <a:pt x="3893" y="126"/>
                  </a:cubicBezTo>
                  <a:cubicBezTo>
                    <a:pt x="3594" y="37"/>
                    <a:pt x="3274" y="0"/>
                    <a:pt x="29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74" name="Google Shape;474;p78"/>
            <p:cNvSpPr/>
            <p:nvPr/>
          </p:nvSpPr>
          <p:spPr>
            <a:xfrm>
              <a:off x="2298717" y="3457171"/>
              <a:ext cx="81654" cy="61693"/>
            </a:xfrm>
            <a:custGeom>
              <a:avLst/>
              <a:gdLst/>
              <a:ahLst/>
              <a:cxnLst/>
              <a:rect l="l" t="t" r="r" b="b"/>
              <a:pathLst>
                <a:path w="3113" h="2352" extrusionOk="0">
                  <a:moveTo>
                    <a:pt x="870" y="0"/>
                  </a:moveTo>
                  <a:cubicBezTo>
                    <a:pt x="618" y="0"/>
                    <a:pt x="394" y="18"/>
                    <a:pt x="231" y="36"/>
                  </a:cubicBezTo>
                  <a:cubicBezTo>
                    <a:pt x="88" y="50"/>
                    <a:pt x="0" y="192"/>
                    <a:pt x="48" y="328"/>
                  </a:cubicBezTo>
                  <a:cubicBezTo>
                    <a:pt x="204" y="789"/>
                    <a:pt x="611" y="1759"/>
                    <a:pt x="1289" y="2186"/>
                  </a:cubicBezTo>
                  <a:cubicBezTo>
                    <a:pt x="1479" y="2305"/>
                    <a:pt x="1699" y="2352"/>
                    <a:pt x="1915" y="2352"/>
                  </a:cubicBezTo>
                  <a:cubicBezTo>
                    <a:pt x="2376" y="2352"/>
                    <a:pt x="2821" y="2138"/>
                    <a:pt x="2936" y="1948"/>
                  </a:cubicBezTo>
                  <a:cubicBezTo>
                    <a:pt x="3113" y="1670"/>
                    <a:pt x="3038" y="735"/>
                    <a:pt x="2441" y="362"/>
                  </a:cubicBezTo>
                  <a:cubicBezTo>
                    <a:pt x="1989" y="72"/>
                    <a:pt x="1374" y="0"/>
                    <a:pt x="8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75" name="Google Shape;475;p78"/>
            <p:cNvSpPr/>
            <p:nvPr/>
          </p:nvSpPr>
          <p:spPr>
            <a:xfrm>
              <a:off x="2299609" y="3457171"/>
              <a:ext cx="80762" cy="51647"/>
            </a:xfrm>
            <a:custGeom>
              <a:avLst/>
              <a:gdLst/>
              <a:ahLst/>
              <a:cxnLst/>
              <a:rect l="l" t="t" r="r" b="b"/>
              <a:pathLst>
                <a:path w="3079" h="1969" extrusionOk="0">
                  <a:moveTo>
                    <a:pt x="836" y="0"/>
                  </a:moveTo>
                  <a:cubicBezTo>
                    <a:pt x="584" y="0"/>
                    <a:pt x="360" y="18"/>
                    <a:pt x="197" y="36"/>
                  </a:cubicBezTo>
                  <a:cubicBezTo>
                    <a:pt x="95" y="50"/>
                    <a:pt x="14" y="124"/>
                    <a:pt x="0" y="226"/>
                  </a:cubicBezTo>
                  <a:cubicBezTo>
                    <a:pt x="570" y="470"/>
                    <a:pt x="1953" y="1114"/>
                    <a:pt x="2889" y="1969"/>
                  </a:cubicBezTo>
                  <a:cubicBezTo>
                    <a:pt x="2889" y="1962"/>
                    <a:pt x="2902" y="1955"/>
                    <a:pt x="2902" y="1948"/>
                  </a:cubicBezTo>
                  <a:cubicBezTo>
                    <a:pt x="3079" y="1670"/>
                    <a:pt x="3004" y="735"/>
                    <a:pt x="2407" y="362"/>
                  </a:cubicBezTo>
                  <a:cubicBezTo>
                    <a:pt x="1955" y="72"/>
                    <a:pt x="1340"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76" name="Google Shape;476;p78"/>
            <p:cNvSpPr/>
            <p:nvPr/>
          </p:nvSpPr>
          <p:spPr>
            <a:xfrm>
              <a:off x="2421080" y="3480857"/>
              <a:ext cx="85929" cy="59044"/>
            </a:xfrm>
            <a:custGeom>
              <a:avLst/>
              <a:gdLst/>
              <a:ahLst/>
              <a:cxnLst/>
              <a:rect l="l" t="t" r="r" b="b"/>
              <a:pathLst>
                <a:path w="3276" h="2251" extrusionOk="0">
                  <a:moveTo>
                    <a:pt x="1879" y="0"/>
                  </a:moveTo>
                  <a:cubicBezTo>
                    <a:pt x="1519" y="0"/>
                    <a:pt x="1146" y="50"/>
                    <a:pt x="828" y="198"/>
                  </a:cubicBezTo>
                  <a:cubicBezTo>
                    <a:pt x="190" y="496"/>
                    <a:pt x="0" y="1418"/>
                    <a:pt x="136" y="1717"/>
                  </a:cubicBezTo>
                  <a:cubicBezTo>
                    <a:pt x="245" y="1944"/>
                    <a:pt x="752" y="2251"/>
                    <a:pt x="1269" y="2251"/>
                  </a:cubicBezTo>
                  <a:cubicBezTo>
                    <a:pt x="1430" y="2251"/>
                    <a:pt x="1592" y="2221"/>
                    <a:pt x="1743" y="2151"/>
                  </a:cubicBezTo>
                  <a:cubicBezTo>
                    <a:pt x="2475" y="1812"/>
                    <a:pt x="2991" y="903"/>
                    <a:pt x="3208" y="462"/>
                  </a:cubicBezTo>
                  <a:cubicBezTo>
                    <a:pt x="3275" y="333"/>
                    <a:pt x="3201" y="184"/>
                    <a:pt x="3065" y="150"/>
                  </a:cubicBezTo>
                  <a:cubicBezTo>
                    <a:pt x="2793" y="85"/>
                    <a:pt x="2347" y="0"/>
                    <a:pt x="18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77" name="Google Shape;477;p78"/>
            <p:cNvSpPr/>
            <p:nvPr/>
          </p:nvSpPr>
          <p:spPr>
            <a:xfrm>
              <a:off x="2421080" y="3480857"/>
              <a:ext cx="85221" cy="47345"/>
            </a:xfrm>
            <a:custGeom>
              <a:avLst/>
              <a:gdLst/>
              <a:ahLst/>
              <a:cxnLst/>
              <a:rect l="l" t="t" r="r" b="b"/>
              <a:pathLst>
                <a:path w="3249" h="1805" extrusionOk="0">
                  <a:moveTo>
                    <a:pt x="1881" y="0"/>
                  </a:moveTo>
                  <a:cubicBezTo>
                    <a:pt x="1520" y="0"/>
                    <a:pt x="1146" y="50"/>
                    <a:pt x="828" y="198"/>
                  </a:cubicBezTo>
                  <a:cubicBezTo>
                    <a:pt x="190" y="496"/>
                    <a:pt x="0" y="1418"/>
                    <a:pt x="143" y="1717"/>
                  </a:cubicBezTo>
                  <a:cubicBezTo>
                    <a:pt x="156" y="1744"/>
                    <a:pt x="177" y="1778"/>
                    <a:pt x="204" y="1805"/>
                  </a:cubicBezTo>
                  <a:cubicBezTo>
                    <a:pt x="868" y="1113"/>
                    <a:pt x="2509" y="605"/>
                    <a:pt x="3221" y="408"/>
                  </a:cubicBezTo>
                  <a:cubicBezTo>
                    <a:pt x="3248" y="293"/>
                    <a:pt x="3180" y="177"/>
                    <a:pt x="3065" y="150"/>
                  </a:cubicBezTo>
                  <a:cubicBezTo>
                    <a:pt x="2797" y="85"/>
                    <a:pt x="2351" y="0"/>
                    <a:pt x="1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78" name="Google Shape;478;p78"/>
            <p:cNvSpPr/>
            <p:nvPr/>
          </p:nvSpPr>
          <p:spPr>
            <a:xfrm>
              <a:off x="2379269" y="3608807"/>
              <a:ext cx="129340" cy="76093"/>
            </a:xfrm>
            <a:custGeom>
              <a:avLst/>
              <a:gdLst/>
              <a:ahLst/>
              <a:cxnLst/>
              <a:rect l="l" t="t" r="r" b="b"/>
              <a:pathLst>
                <a:path w="4931" h="2901" extrusionOk="0">
                  <a:moveTo>
                    <a:pt x="4618" y="0"/>
                  </a:moveTo>
                  <a:cubicBezTo>
                    <a:pt x="4595" y="0"/>
                    <a:pt x="4570" y="4"/>
                    <a:pt x="4544" y="12"/>
                  </a:cubicBezTo>
                  <a:cubicBezTo>
                    <a:pt x="2008" y="751"/>
                    <a:pt x="225" y="2439"/>
                    <a:pt x="150" y="2514"/>
                  </a:cubicBezTo>
                  <a:cubicBezTo>
                    <a:pt x="1" y="2656"/>
                    <a:pt x="96" y="2900"/>
                    <a:pt x="306" y="2900"/>
                  </a:cubicBezTo>
                  <a:cubicBezTo>
                    <a:pt x="360" y="2900"/>
                    <a:pt x="414" y="2880"/>
                    <a:pt x="462" y="2839"/>
                  </a:cubicBezTo>
                  <a:cubicBezTo>
                    <a:pt x="476" y="2819"/>
                    <a:pt x="2238" y="1151"/>
                    <a:pt x="4666" y="446"/>
                  </a:cubicBezTo>
                  <a:cubicBezTo>
                    <a:pt x="4931" y="366"/>
                    <a:pt x="4849" y="0"/>
                    <a:pt x="4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79" name="Google Shape;479;p78"/>
            <p:cNvSpPr/>
            <p:nvPr/>
          </p:nvSpPr>
          <p:spPr>
            <a:xfrm>
              <a:off x="2303675" y="3396003"/>
              <a:ext cx="142088" cy="339390"/>
            </a:xfrm>
            <a:custGeom>
              <a:avLst/>
              <a:gdLst/>
              <a:ahLst/>
              <a:cxnLst/>
              <a:rect l="l" t="t" r="r" b="b"/>
              <a:pathLst>
                <a:path w="5417" h="12939" extrusionOk="0">
                  <a:moveTo>
                    <a:pt x="2876" y="0"/>
                  </a:moveTo>
                  <a:cubicBezTo>
                    <a:pt x="2738" y="0"/>
                    <a:pt x="2598" y="119"/>
                    <a:pt x="2652" y="293"/>
                  </a:cubicBezTo>
                  <a:cubicBezTo>
                    <a:pt x="3120" y="1758"/>
                    <a:pt x="3398" y="3270"/>
                    <a:pt x="3486" y="4802"/>
                  </a:cubicBezTo>
                  <a:cubicBezTo>
                    <a:pt x="2944" y="4063"/>
                    <a:pt x="2225" y="3473"/>
                    <a:pt x="1398" y="3080"/>
                  </a:cubicBezTo>
                  <a:cubicBezTo>
                    <a:pt x="1361" y="3063"/>
                    <a:pt x="1327" y="3055"/>
                    <a:pt x="1294" y="3055"/>
                  </a:cubicBezTo>
                  <a:cubicBezTo>
                    <a:pt x="1074" y="3055"/>
                    <a:pt x="968" y="3412"/>
                    <a:pt x="1228" y="3501"/>
                  </a:cubicBezTo>
                  <a:cubicBezTo>
                    <a:pt x="2212" y="3968"/>
                    <a:pt x="3018" y="4755"/>
                    <a:pt x="3520" y="5725"/>
                  </a:cubicBezTo>
                  <a:cubicBezTo>
                    <a:pt x="3527" y="6579"/>
                    <a:pt x="3480" y="7427"/>
                    <a:pt x="3385" y="8281"/>
                  </a:cubicBezTo>
                  <a:cubicBezTo>
                    <a:pt x="2740" y="7379"/>
                    <a:pt x="1439" y="6938"/>
                    <a:pt x="354" y="6721"/>
                  </a:cubicBezTo>
                  <a:cubicBezTo>
                    <a:pt x="341" y="6720"/>
                    <a:pt x="328" y="6719"/>
                    <a:pt x="316" y="6719"/>
                  </a:cubicBezTo>
                  <a:cubicBezTo>
                    <a:pt x="62" y="6719"/>
                    <a:pt x="0" y="7104"/>
                    <a:pt x="266" y="7162"/>
                  </a:cubicBezTo>
                  <a:cubicBezTo>
                    <a:pt x="1262" y="7366"/>
                    <a:pt x="2964" y="7874"/>
                    <a:pt x="3283" y="9088"/>
                  </a:cubicBezTo>
                  <a:cubicBezTo>
                    <a:pt x="2957" y="11224"/>
                    <a:pt x="2415" y="12600"/>
                    <a:pt x="2401" y="12627"/>
                  </a:cubicBezTo>
                  <a:cubicBezTo>
                    <a:pt x="2328" y="12805"/>
                    <a:pt x="2474" y="12939"/>
                    <a:pt x="2618" y="12939"/>
                  </a:cubicBezTo>
                  <a:cubicBezTo>
                    <a:pt x="2700" y="12939"/>
                    <a:pt x="2780" y="12897"/>
                    <a:pt x="2822" y="12797"/>
                  </a:cubicBezTo>
                  <a:cubicBezTo>
                    <a:pt x="2829" y="12763"/>
                    <a:pt x="3398" y="11332"/>
                    <a:pt x="3737" y="9108"/>
                  </a:cubicBezTo>
                  <a:lnTo>
                    <a:pt x="3737" y="9101"/>
                  </a:lnTo>
                  <a:cubicBezTo>
                    <a:pt x="3859" y="8254"/>
                    <a:pt x="3941" y="7393"/>
                    <a:pt x="3961" y="6538"/>
                  </a:cubicBezTo>
                  <a:cubicBezTo>
                    <a:pt x="4151" y="5833"/>
                    <a:pt x="4598" y="5230"/>
                    <a:pt x="5209" y="4843"/>
                  </a:cubicBezTo>
                  <a:cubicBezTo>
                    <a:pt x="5417" y="4708"/>
                    <a:pt x="5284" y="4424"/>
                    <a:pt x="5090" y="4424"/>
                  </a:cubicBezTo>
                  <a:cubicBezTo>
                    <a:pt x="5050" y="4424"/>
                    <a:pt x="5007" y="4436"/>
                    <a:pt x="4965" y="4463"/>
                  </a:cubicBezTo>
                  <a:cubicBezTo>
                    <a:pt x="4564" y="4721"/>
                    <a:pt x="4219" y="5060"/>
                    <a:pt x="3961" y="5453"/>
                  </a:cubicBezTo>
                  <a:cubicBezTo>
                    <a:pt x="3920" y="3657"/>
                    <a:pt x="3629" y="1873"/>
                    <a:pt x="3086" y="158"/>
                  </a:cubicBezTo>
                  <a:cubicBezTo>
                    <a:pt x="3050" y="48"/>
                    <a:pt x="2963" y="0"/>
                    <a:pt x="28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grpSp>
      <p:grpSp>
        <p:nvGrpSpPr>
          <p:cNvPr id="480" name="Google Shape;480;p78"/>
          <p:cNvGrpSpPr/>
          <p:nvPr/>
        </p:nvGrpSpPr>
        <p:grpSpPr>
          <a:xfrm>
            <a:off x="5120321" y="1561141"/>
            <a:ext cx="344004" cy="439843"/>
            <a:chOff x="6916141" y="2906184"/>
            <a:chExt cx="289737" cy="370394"/>
          </a:xfrm>
        </p:grpSpPr>
        <p:sp>
          <p:nvSpPr>
            <p:cNvPr id="481" name="Google Shape;481;p78"/>
            <p:cNvSpPr/>
            <p:nvPr/>
          </p:nvSpPr>
          <p:spPr>
            <a:xfrm>
              <a:off x="7003199" y="2916073"/>
              <a:ext cx="44827" cy="64159"/>
            </a:xfrm>
            <a:custGeom>
              <a:avLst/>
              <a:gdLst/>
              <a:ahLst/>
              <a:cxnLst/>
              <a:rect l="l" t="t" r="r" b="b"/>
              <a:pathLst>
                <a:path w="1709" h="2446" extrusionOk="0">
                  <a:moveTo>
                    <a:pt x="294" y="0"/>
                  </a:moveTo>
                  <a:cubicBezTo>
                    <a:pt x="244" y="0"/>
                    <a:pt x="195" y="37"/>
                    <a:pt x="190" y="93"/>
                  </a:cubicBezTo>
                  <a:cubicBezTo>
                    <a:pt x="122" y="541"/>
                    <a:pt x="0" y="1747"/>
                    <a:pt x="631" y="2446"/>
                  </a:cubicBezTo>
                  <a:lnTo>
                    <a:pt x="1709" y="1998"/>
                  </a:lnTo>
                  <a:cubicBezTo>
                    <a:pt x="1661" y="1056"/>
                    <a:pt x="719" y="290"/>
                    <a:pt x="360" y="25"/>
                  </a:cubicBezTo>
                  <a:cubicBezTo>
                    <a:pt x="340" y="8"/>
                    <a:pt x="317" y="0"/>
                    <a:pt x="2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82" name="Google Shape;482;p78"/>
            <p:cNvSpPr/>
            <p:nvPr/>
          </p:nvSpPr>
          <p:spPr>
            <a:xfrm>
              <a:off x="7073967" y="3099551"/>
              <a:ext cx="44853" cy="64159"/>
            </a:xfrm>
            <a:custGeom>
              <a:avLst/>
              <a:gdLst/>
              <a:ahLst/>
              <a:cxnLst/>
              <a:rect l="l" t="t" r="r" b="b"/>
              <a:pathLst>
                <a:path w="1710" h="2446" extrusionOk="0">
                  <a:moveTo>
                    <a:pt x="1079" y="1"/>
                  </a:moveTo>
                  <a:lnTo>
                    <a:pt x="1" y="448"/>
                  </a:lnTo>
                  <a:cubicBezTo>
                    <a:pt x="55" y="1391"/>
                    <a:pt x="991" y="2157"/>
                    <a:pt x="1350" y="2421"/>
                  </a:cubicBezTo>
                  <a:cubicBezTo>
                    <a:pt x="1371" y="2438"/>
                    <a:pt x="1395" y="2446"/>
                    <a:pt x="1419" y="2446"/>
                  </a:cubicBezTo>
                  <a:cubicBezTo>
                    <a:pt x="1470" y="2446"/>
                    <a:pt x="1517" y="2409"/>
                    <a:pt x="1526" y="2353"/>
                  </a:cubicBezTo>
                  <a:cubicBezTo>
                    <a:pt x="1594" y="1913"/>
                    <a:pt x="1710" y="706"/>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83" name="Google Shape;483;p78"/>
            <p:cNvSpPr/>
            <p:nvPr/>
          </p:nvSpPr>
          <p:spPr>
            <a:xfrm>
              <a:off x="7120762" y="2985530"/>
              <a:ext cx="64945" cy="41496"/>
            </a:xfrm>
            <a:custGeom>
              <a:avLst/>
              <a:gdLst/>
              <a:ahLst/>
              <a:cxnLst/>
              <a:rect l="l" t="t" r="r" b="b"/>
              <a:pathLst>
                <a:path w="2476" h="1582" extrusionOk="0">
                  <a:moveTo>
                    <a:pt x="1643" y="1"/>
                  </a:moveTo>
                  <a:cubicBezTo>
                    <a:pt x="1112" y="1"/>
                    <a:pt x="453" y="98"/>
                    <a:pt x="0" y="503"/>
                  </a:cubicBezTo>
                  <a:lnTo>
                    <a:pt x="448" y="1581"/>
                  </a:lnTo>
                  <a:cubicBezTo>
                    <a:pt x="1390" y="1527"/>
                    <a:pt x="2163" y="591"/>
                    <a:pt x="2421" y="232"/>
                  </a:cubicBezTo>
                  <a:cubicBezTo>
                    <a:pt x="2475" y="164"/>
                    <a:pt x="2434" y="69"/>
                    <a:pt x="2353" y="56"/>
                  </a:cubicBezTo>
                  <a:cubicBezTo>
                    <a:pt x="2195" y="31"/>
                    <a:pt x="1939" y="1"/>
                    <a:pt x="16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84" name="Google Shape;484;p78"/>
            <p:cNvSpPr/>
            <p:nvPr/>
          </p:nvSpPr>
          <p:spPr>
            <a:xfrm>
              <a:off x="6936312" y="3052967"/>
              <a:ext cx="65129" cy="41470"/>
            </a:xfrm>
            <a:custGeom>
              <a:avLst/>
              <a:gdLst/>
              <a:ahLst/>
              <a:cxnLst/>
              <a:rect l="l" t="t" r="r" b="b"/>
              <a:pathLst>
                <a:path w="2483" h="1581" extrusionOk="0">
                  <a:moveTo>
                    <a:pt x="2035" y="0"/>
                  </a:moveTo>
                  <a:cubicBezTo>
                    <a:pt x="1092" y="48"/>
                    <a:pt x="326" y="983"/>
                    <a:pt x="62" y="1349"/>
                  </a:cubicBezTo>
                  <a:cubicBezTo>
                    <a:pt x="1" y="1410"/>
                    <a:pt x="41" y="1512"/>
                    <a:pt x="129" y="1526"/>
                  </a:cubicBezTo>
                  <a:cubicBezTo>
                    <a:pt x="287" y="1550"/>
                    <a:pt x="544" y="1580"/>
                    <a:pt x="840" y="1580"/>
                  </a:cubicBezTo>
                  <a:cubicBezTo>
                    <a:pt x="1371" y="1580"/>
                    <a:pt x="2030" y="1483"/>
                    <a:pt x="2482" y="1078"/>
                  </a:cubicBezTo>
                  <a:lnTo>
                    <a:pt x="20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85" name="Google Shape;485;p78"/>
            <p:cNvSpPr/>
            <p:nvPr/>
          </p:nvSpPr>
          <p:spPr>
            <a:xfrm>
              <a:off x="7073967" y="2916073"/>
              <a:ext cx="44853" cy="64159"/>
            </a:xfrm>
            <a:custGeom>
              <a:avLst/>
              <a:gdLst/>
              <a:ahLst/>
              <a:cxnLst/>
              <a:rect l="l" t="t" r="r" b="b"/>
              <a:pathLst>
                <a:path w="1710" h="2446" extrusionOk="0">
                  <a:moveTo>
                    <a:pt x="1419" y="0"/>
                  </a:moveTo>
                  <a:cubicBezTo>
                    <a:pt x="1395" y="0"/>
                    <a:pt x="1371" y="8"/>
                    <a:pt x="1350" y="25"/>
                  </a:cubicBezTo>
                  <a:cubicBezTo>
                    <a:pt x="991" y="290"/>
                    <a:pt x="55" y="1056"/>
                    <a:pt x="1" y="1998"/>
                  </a:cubicBezTo>
                  <a:lnTo>
                    <a:pt x="1079" y="2446"/>
                  </a:lnTo>
                  <a:cubicBezTo>
                    <a:pt x="1710" y="1747"/>
                    <a:pt x="1587" y="534"/>
                    <a:pt x="1526" y="93"/>
                  </a:cubicBezTo>
                  <a:cubicBezTo>
                    <a:pt x="1517" y="37"/>
                    <a:pt x="1470" y="0"/>
                    <a:pt x="1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86" name="Google Shape;486;p78"/>
            <p:cNvSpPr/>
            <p:nvPr/>
          </p:nvSpPr>
          <p:spPr>
            <a:xfrm>
              <a:off x="7003199" y="3099551"/>
              <a:ext cx="44827" cy="64159"/>
            </a:xfrm>
            <a:custGeom>
              <a:avLst/>
              <a:gdLst/>
              <a:ahLst/>
              <a:cxnLst/>
              <a:rect l="l" t="t" r="r" b="b"/>
              <a:pathLst>
                <a:path w="1709" h="2446" extrusionOk="0">
                  <a:moveTo>
                    <a:pt x="631" y="1"/>
                  </a:moveTo>
                  <a:cubicBezTo>
                    <a:pt x="0" y="706"/>
                    <a:pt x="122" y="1913"/>
                    <a:pt x="190" y="2353"/>
                  </a:cubicBezTo>
                  <a:cubicBezTo>
                    <a:pt x="199" y="2409"/>
                    <a:pt x="247" y="2446"/>
                    <a:pt x="296" y="2446"/>
                  </a:cubicBezTo>
                  <a:cubicBezTo>
                    <a:pt x="318" y="2446"/>
                    <a:pt x="340" y="2438"/>
                    <a:pt x="360" y="2421"/>
                  </a:cubicBezTo>
                  <a:cubicBezTo>
                    <a:pt x="719" y="2164"/>
                    <a:pt x="1661" y="1391"/>
                    <a:pt x="1709" y="448"/>
                  </a:cubicBezTo>
                  <a:lnTo>
                    <a:pt x="6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87" name="Google Shape;487;p78"/>
            <p:cNvSpPr/>
            <p:nvPr/>
          </p:nvSpPr>
          <p:spPr>
            <a:xfrm>
              <a:off x="7120762" y="3052967"/>
              <a:ext cx="64945" cy="41338"/>
            </a:xfrm>
            <a:custGeom>
              <a:avLst/>
              <a:gdLst/>
              <a:ahLst/>
              <a:cxnLst/>
              <a:rect l="l" t="t" r="r" b="b"/>
              <a:pathLst>
                <a:path w="2476" h="1576" extrusionOk="0">
                  <a:moveTo>
                    <a:pt x="448" y="0"/>
                  </a:moveTo>
                  <a:lnTo>
                    <a:pt x="0" y="1078"/>
                  </a:lnTo>
                  <a:cubicBezTo>
                    <a:pt x="444" y="1479"/>
                    <a:pt x="1093" y="1576"/>
                    <a:pt x="1622" y="1576"/>
                  </a:cubicBezTo>
                  <a:cubicBezTo>
                    <a:pt x="1925" y="1576"/>
                    <a:pt x="2190" y="1544"/>
                    <a:pt x="2353" y="1519"/>
                  </a:cubicBezTo>
                  <a:cubicBezTo>
                    <a:pt x="2434" y="1512"/>
                    <a:pt x="2475" y="1410"/>
                    <a:pt x="2421" y="1349"/>
                  </a:cubicBezTo>
                  <a:cubicBezTo>
                    <a:pt x="2156" y="990"/>
                    <a:pt x="1390" y="48"/>
                    <a:pt x="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88" name="Google Shape;488;p78"/>
            <p:cNvSpPr/>
            <p:nvPr/>
          </p:nvSpPr>
          <p:spPr>
            <a:xfrm>
              <a:off x="6936496" y="2985477"/>
              <a:ext cx="64945" cy="41548"/>
            </a:xfrm>
            <a:custGeom>
              <a:avLst/>
              <a:gdLst/>
              <a:ahLst/>
              <a:cxnLst/>
              <a:rect l="l" t="t" r="r" b="b"/>
              <a:pathLst>
                <a:path w="2476" h="1584" extrusionOk="0">
                  <a:moveTo>
                    <a:pt x="854" y="1"/>
                  </a:moveTo>
                  <a:cubicBezTo>
                    <a:pt x="550" y="1"/>
                    <a:pt x="286" y="33"/>
                    <a:pt x="122" y="58"/>
                  </a:cubicBezTo>
                  <a:cubicBezTo>
                    <a:pt x="41" y="71"/>
                    <a:pt x="0" y="166"/>
                    <a:pt x="55" y="234"/>
                  </a:cubicBezTo>
                  <a:cubicBezTo>
                    <a:pt x="319" y="593"/>
                    <a:pt x="1085" y="1529"/>
                    <a:pt x="2028" y="1583"/>
                  </a:cubicBezTo>
                  <a:lnTo>
                    <a:pt x="2475" y="498"/>
                  </a:lnTo>
                  <a:cubicBezTo>
                    <a:pt x="2032" y="98"/>
                    <a:pt x="1383" y="1"/>
                    <a:pt x="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89" name="Google Shape;489;p78"/>
            <p:cNvSpPr/>
            <p:nvPr/>
          </p:nvSpPr>
          <p:spPr>
            <a:xfrm>
              <a:off x="7022032" y="3104902"/>
              <a:ext cx="77929" cy="171675"/>
            </a:xfrm>
            <a:custGeom>
              <a:avLst/>
              <a:gdLst/>
              <a:ahLst/>
              <a:cxnLst/>
              <a:rect l="l" t="t" r="r" b="b"/>
              <a:pathLst>
                <a:path w="2971" h="6545" extrusionOk="0">
                  <a:moveTo>
                    <a:pt x="1262" y="0"/>
                  </a:moveTo>
                  <a:lnTo>
                    <a:pt x="1262" y="5228"/>
                  </a:lnTo>
                  <a:cubicBezTo>
                    <a:pt x="957" y="4902"/>
                    <a:pt x="625" y="4597"/>
                    <a:pt x="272" y="4326"/>
                  </a:cubicBezTo>
                  <a:lnTo>
                    <a:pt x="1" y="4685"/>
                  </a:lnTo>
                  <a:cubicBezTo>
                    <a:pt x="8" y="4692"/>
                    <a:pt x="726" y="5235"/>
                    <a:pt x="1174" y="5838"/>
                  </a:cubicBezTo>
                  <a:cubicBezTo>
                    <a:pt x="1228" y="5913"/>
                    <a:pt x="1262" y="6001"/>
                    <a:pt x="1262" y="6096"/>
                  </a:cubicBezTo>
                  <a:lnTo>
                    <a:pt x="1262" y="6306"/>
                  </a:lnTo>
                  <a:cubicBezTo>
                    <a:pt x="1252" y="6465"/>
                    <a:pt x="1369" y="6545"/>
                    <a:pt x="1486" y="6545"/>
                  </a:cubicBezTo>
                  <a:cubicBezTo>
                    <a:pt x="1603" y="6545"/>
                    <a:pt x="1720" y="6465"/>
                    <a:pt x="1710" y="6306"/>
                  </a:cubicBezTo>
                  <a:lnTo>
                    <a:pt x="1710" y="6096"/>
                  </a:lnTo>
                  <a:cubicBezTo>
                    <a:pt x="1710" y="6001"/>
                    <a:pt x="1737" y="5913"/>
                    <a:pt x="1798" y="5838"/>
                  </a:cubicBezTo>
                  <a:cubicBezTo>
                    <a:pt x="2245" y="5235"/>
                    <a:pt x="2964" y="4692"/>
                    <a:pt x="2971" y="4685"/>
                  </a:cubicBezTo>
                  <a:lnTo>
                    <a:pt x="2706" y="4326"/>
                  </a:lnTo>
                  <a:cubicBezTo>
                    <a:pt x="2347" y="4597"/>
                    <a:pt x="2015" y="4902"/>
                    <a:pt x="1710" y="5228"/>
                  </a:cubicBezTo>
                  <a:lnTo>
                    <a:pt x="17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90" name="Google Shape;490;p78"/>
            <p:cNvSpPr/>
            <p:nvPr/>
          </p:nvSpPr>
          <p:spPr>
            <a:xfrm>
              <a:off x="6916141" y="3148234"/>
              <a:ext cx="121471" cy="83359"/>
            </a:xfrm>
            <a:custGeom>
              <a:avLst/>
              <a:gdLst/>
              <a:ahLst/>
              <a:cxnLst/>
              <a:rect l="l" t="t" r="r" b="b"/>
              <a:pathLst>
                <a:path w="4631" h="3178" extrusionOk="0">
                  <a:moveTo>
                    <a:pt x="174" y="0"/>
                  </a:moveTo>
                  <a:cubicBezTo>
                    <a:pt x="77" y="0"/>
                    <a:pt x="1" y="99"/>
                    <a:pt x="44" y="192"/>
                  </a:cubicBezTo>
                  <a:cubicBezTo>
                    <a:pt x="349" y="850"/>
                    <a:pt x="1441" y="2640"/>
                    <a:pt x="4438" y="3176"/>
                  </a:cubicBezTo>
                  <a:cubicBezTo>
                    <a:pt x="4446" y="3177"/>
                    <a:pt x="4454" y="3178"/>
                    <a:pt x="4462" y="3178"/>
                  </a:cubicBezTo>
                  <a:cubicBezTo>
                    <a:pt x="4564" y="3178"/>
                    <a:pt x="4631" y="3061"/>
                    <a:pt x="4580" y="2972"/>
                  </a:cubicBezTo>
                  <a:cubicBezTo>
                    <a:pt x="4207" y="2342"/>
                    <a:pt x="3000" y="681"/>
                    <a:pt x="200" y="3"/>
                  </a:cubicBezTo>
                  <a:cubicBezTo>
                    <a:pt x="191" y="1"/>
                    <a:pt x="182"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91" name="Google Shape;491;p78"/>
            <p:cNvSpPr/>
            <p:nvPr/>
          </p:nvSpPr>
          <p:spPr>
            <a:xfrm>
              <a:off x="7084407" y="3148234"/>
              <a:ext cx="121471" cy="83359"/>
            </a:xfrm>
            <a:custGeom>
              <a:avLst/>
              <a:gdLst/>
              <a:ahLst/>
              <a:cxnLst/>
              <a:rect l="l" t="t" r="r" b="b"/>
              <a:pathLst>
                <a:path w="4631" h="3178" extrusionOk="0">
                  <a:moveTo>
                    <a:pt x="4457" y="0"/>
                  </a:moveTo>
                  <a:cubicBezTo>
                    <a:pt x="4448" y="0"/>
                    <a:pt x="4440" y="1"/>
                    <a:pt x="4431" y="3"/>
                  </a:cubicBezTo>
                  <a:cubicBezTo>
                    <a:pt x="1630" y="681"/>
                    <a:pt x="423" y="2342"/>
                    <a:pt x="57" y="2972"/>
                  </a:cubicBezTo>
                  <a:cubicBezTo>
                    <a:pt x="0" y="3061"/>
                    <a:pt x="67" y="3178"/>
                    <a:pt x="169" y="3178"/>
                  </a:cubicBezTo>
                  <a:cubicBezTo>
                    <a:pt x="176" y="3178"/>
                    <a:pt x="185" y="3177"/>
                    <a:pt x="193" y="3176"/>
                  </a:cubicBezTo>
                  <a:cubicBezTo>
                    <a:pt x="3190" y="2640"/>
                    <a:pt x="4281" y="850"/>
                    <a:pt x="4587" y="192"/>
                  </a:cubicBezTo>
                  <a:cubicBezTo>
                    <a:pt x="4630" y="99"/>
                    <a:pt x="4554" y="0"/>
                    <a:pt x="4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92" name="Google Shape;492;p78"/>
            <p:cNvSpPr/>
            <p:nvPr/>
          </p:nvSpPr>
          <p:spPr>
            <a:xfrm>
              <a:off x="7037508" y="2906184"/>
              <a:ext cx="46978" cy="62847"/>
            </a:xfrm>
            <a:custGeom>
              <a:avLst/>
              <a:gdLst/>
              <a:ahLst/>
              <a:cxnLst/>
              <a:rect l="l" t="t" r="r" b="b"/>
              <a:pathLst>
                <a:path w="1791" h="2396" extrusionOk="0">
                  <a:moveTo>
                    <a:pt x="899" y="0"/>
                  </a:moveTo>
                  <a:cubicBezTo>
                    <a:pt x="864" y="0"/>
                    <a:pt x="828" y="19"/>
                    <a:pt x="808" y="56"/>
                  </a:cubicBezTo>
                  <a:cubicBezTo>
                    <a:pt x="570" y="436"/>
                    <a:pt x="1" y="1507"/>
                    <a:pt x="313" y="2396"/>
                  </a:cubicBezTo>
                  <a:lnTo>
                    <a:pt x="1479" y="2396"/>
                  </a:lnTo>
                  <a:cubicBezTo>
                    <a:pt x="1791" y="1507"/>
                    <a:pt x="1228" y="436"/>
                    <a:pt x="991" y="56"/>
                  </a:cubicBezTo>
                  <a:cubicBezTo>
                    <a:pt x="970" y="19"/>
                    <a:pt x="935" y="0"/>
                    <a:pt x="8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93" name="Google Shape;493;p78"/>
            <p:cNvSpPr/>
            <p:nvPr/>
          </p:nvSpPr>
          <p:spPr>
            <a:xfrm>
              <a:off x="7037508" y="3110752"/>
              <a:ext cx="47162" cy="62900"/>
            </a:xfrm>
            <a:custGeom>
              <a:avLst/>
              <a:gdLst/>
              <a:ahLst/>
              <a:cxnLst/>
              <a:rect l="l" t="t" r="r" b="b"/>
              <a:pathLst>
                <a:path w="1798" h="2398" extrusionOk="0">
                  <a:moveTo>
                    <a:pt x="313" y="1"/>
                  </a:moveTo>
                  <a:cubicBezTo>
                    <a:pt x="1" y="896"/>
                    <a:pt x="570" y="1960"/>
                    <a:pt x="808" y="2347"/>
                  </a:cubicBezTo>
                  <a:cubicBezTo>
                    <a:pt x="828" y="2381"/>
                    <a:pt x="864" y="2398"/>
                    <a:pt x="899" y="2398"/>
                  </a:cubicBezTo>
                  <a:cubicBezTo>
                    <a:pt x="935" y="2398"/>
                    <a:pt x="970" y="2381"/>
                    <a:pt x="991" y="2347"/>
                  </a:cubicBezTo>
                  <a:cubicBezTo>
                    <a:pt x="1221" y="1960"/>
                    <a:pt x="1798" y="896"/>
                    <a:pt x="14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94" name="Google Shape;494;p78"/>
            <p:cNvSpPr/>
            <p:nvPr/>
          </p:nvSpPr>
          <p:spPr>
            <a:xfrm>
              <a:off x="7131962" y="3022225"/>
              <a:ext cx="63345" cy="35463"/>
            </a:xfrm>
            <a:custGeom>
              <a:avLst/>
              <a:gdLst/>
              <a:ahLst/>
              <a:cxnLst/>
              <a:rect l="l" t="t" r="r" b="b"/>
              <a:pathLst>
                <a:path w="2415" h="1352" extrusionOk="0">
                  <a:moveTo>
                    <a:pt x="571" y="0"/>
                  </a:moveTo>
                  <a:cubicBezTo>
                    <a:pt x="378" y="0"/>
                    <a:pt x="185" y="28"/>
                    <a:pt x="0" y="94"/>
                  </a:cubicBezTo>
                  <a:lnTo>
                    <a:pt x="0" y="1260"/>
                  </a:lnTo>
                  <a:cubicBezTo>
                    <a:pt x="183" y="1325"/>
                    <a:pt x="374" y="1351"/>
                    <a:pt x="565" y="1351"/>
                  </a:cubicBezTo>
                  <a:cubicBezTo>
                    <a:pt x="1301" y="1351"/>
                    <a:pt x="2038" y="954"/>
                    <a:pt x="2340" y="765"/>
                  </a:cubicBezTo>
                  <a:cubicBezTo>
                    <a:pt x="2414" y="725"/>
                    <a:pt x="2414" y="623"/>
                    <a:pt x="2340" y="582"/>
                  </a:cubicBezTo>
                  <a:cubicBezTo>
                    <a:pt x="2039" y="400"/>
                    <a:pt x="1304" y="0"/>
                    <a:pt x="5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95" name="Google Shape;495;p78"/>
            <p:cNvSpPr/>
            <p:nvPr/>
          </p:nvSpPr>
          <p:spPr>
            <a:xfrm>
              <a:off x="6926896" y="3022199"/>
              <a:ext cx="63345" cy="35489"/>
            </a:xfrm>
            <a:custGeom>
              <a:avLst/>
              <a:gdLst/>
              <a:ahLst/>
              <a:cxnLst/>
              <a:rect l="l" t="t" r="r" b="b"/>
              <a:pathLst>
                <a:path w="2415" h="1353" extrusionOk="0">
                  <a:moveTo>
                    <a:pt x="1837" y="0"/>
                  </a:moveTo>
                  <a:cubicBezTo>
                    <a:pt x="1103" y="0"/>
                    <a:pt x="374" y="396"/>
                    <a:pt x="68" y="583"/>
                  </a:cubicBezTo>
                  <a:cubicBezTo>
                    <a:pt x="0" y="624"/>
                    <a:pt x="0" y="726"/>
                    <a:pt x="68" y="766"/>
                  </a:cubicBezTo>
                  <a:cubicBezTo>
                    <a:pt x="375" y="955"/>
                    <a:pt x="1109" y="1352"/>
                    <a:pt x="1846" y="1352"/>
                  </a:cubicBezTo>
                  <a:cubicBezTo>
                    <a:pt x="2038" y="1352"/>
                    <a:pt x="2230" y="1326"/>
                    <a:pt x="2414" y="1261"/>
                  </a:cubicBezTo>
                  <a:lnTo>
                    <a:pt x="2414" y="95"/>
                  </a:lnTo>
                  <a:cubicBezTo>
                    <a:pt x="2227" y="28"/>
                    <a:pt x="2032" y="0"/>
                    <a:pt x="1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96" name="Google Shape;496;p78"/>
            <p:cNvSpPr/>
            <p:nvPr/>
          </p:nvSpPr>
          <p:spPr>
            <a:xfrm>
              <a:off x="7100302" y="2944558"/>
              <a:ext cx="56526" cy="56132"/>
            </a:xfrm>
            <a:custGeom>
              <a:avLst/>
              <a:gdLst/>
              <a:ahLst/>
              <a:cxnLst/>
              <a:rect l="l" t="t" r="r" b="b"/>
              <a:pathLst>
                <a:path w="2155" h="2140" extrusionOk="0">
                  <a:moveTo>
                    <a:pt x="2034" y="0"/>
                  </a:moveTo>
                  <a:cubicBezTo>
                    <a:pt x="2026" y="0"/>
                    <a:pt x="2017" y="1"/>
                    <a:pt x="2007" y="4"/>
                  </a:cubicBezTo>
                  <a:cubicBezTo>
                    <a:pt x="1573" y="105"/>
                    <a:pt x="407" y="458"/>
                    <a:pt x="0" y="1312"/>
                  </a:cubicBezTo>
                  <a:lnTo>
                    <a:pt x="828" y="2140"/>
                  </a:lnTo>
                  <a:cubicBezTo>
                    <a:pt x="1675" y="1733"/>
                    <a:pt x="2035" y="567"/>
                    <a:pt x="2136" y="133"/>
                  </a:cubicBezTo>
                  <a:cubicBezTo>
                    <a:pt x="2154" y="61"/>
                    <a:pt x="2099" y="0"/>
                    <a:pt x="2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97" name="Google Shape;497;p78"/>
            <p:cNvSpPr/>
            <p:nvPr/>
          </p:nvSpPr>
          <p:spPr>
            <a:xfrm>
              <a:off x="6965218" y="3079092"/>
              <a:ext cx="56499" cy="56158"/>
            </a:xfrm>
            <a:custGeom>
              <a:avLst/>
              <a:gdLst/>
              <a:ahLst/>
              <a:cxnLst/>
              <a:rect l="l" t="t" r="r" b="b"/>
              <a:pathLst>
                <a:path w="2154" h="2141" extrusionOk="0">
                  <a:moveTo>
                    <a:pt x="1333" y="1"/>
                  </a:moveTo>
                  <a:cubicBezTo>
                    <a:pt x="485" y="408"/>
                    <a:pt x="126" y="1574"/>
                    <a:pt x="24" y="2008"/>
                  </a:cubicBezTo>
                  <a:cubicBezTo>
                    <a:pt x="0" y="2074"/>
                    <a:pt x="56" y="2140"/>
                    <a:pt x="126" y="2140"/>
                  </a:cubicBezTo>
                  <a:cubicBezTo>
                    <a:pt x="135" y="2140"/>
                    <a:pt x="144" y="2139"/>
                    <a:pt x="153" y="2137"/>
                  </a:cubicBezTo>
                  <a:cubicBezTo>
                    <a:pt x="587" y="2035"/>
                    <a:pt x="1746" y="1682"/>
                    <a:pt x="2153" y="828"/>
                  </a:cubicBezTo>
                  <a:lnTo>
                    <a:pt x="13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98" name="Google Shape;498;p78"/>
            <p:cNvSpPr/>
            <p:nvPr/>
          </p:nvSpPr>
          <p:spPr>
            <a:xfrm>
              <a:off x="7100302" y="3079276"/>
              <a:ext cx="56499" cy="56027"/>
            </a:xfrm>
            <a:custGeom>
              <a:avLst/>
              <a:gdLst/>
              <a:ahLst/>
              <a:cxnLst/>
              <a:rect l="l" t="t" r="r" b="b"/>
              <a:pathLst>
                <a:path w="2154" h="2136" extrusionOk="0">
                  <a:moveTo>
                    <a:pt x="828" y="1"/>
                  </a:moveTo>
                  <a:lnTo>
                    <a:pt x="0" y="821"/>
                  </a:lnTo>
                  <a:cubicBezTo>
                    <a:pt x="407" y="1669"/>
                    <a:pt x="1573" y="2028"/>
                    <a:pt x="2007" y="2130"/>
                  </a:cubicBezTo>
                  <a:cubicBezTo>
                    <a:pt x="2018" y="2134"/>
                    <a:pt x="2029" y="2135"/>
                    <a:pt x="2039" y="2135"/>
                  </a:cubicBezTo>
                  <a:cubicBezTo>
                    <a:pt x="2101" y="2135"/>
                    <a:pt x="2154" y="2071"/>
                    <a:pt x="2136" y="2001"/>
                  </a:cubicBezTo>
                  <a:cubicBezTo>
                    <a:pt x="2035" y="1567"/>
                    <a:pt x="1682" y="407"/>
                    <a:pt x="8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499" name="Google Shape;499;p78"/>
            <p:cNvSpPr/>
            <p:nvPr/>
          </p:nvSpPr>
          <p:spPr>
            <a:xfrm>
              <a:off x="6965218" y="2944558"/>
              <a:ext cx="56499" cy="56132"/>
            </a:xfrm>
            <a:custGeom>
              <a:avLst/>
              <a:gdLst/>
              <a:ahLst/>
              <a:cxnLst/>
              <a:rect l="l" t="t" r="r" b="b"/>
              <a:pathLst>
                <a:path w="2154" h="2140" extrusionOk="0">
                  <a:moveTo>
                    <a:pt x="124" y="0"/>
                  </a:moveTo>
                  <a:cubicBezTo>
                    <a:pt x="55" y="0"/>
                    <a:pt x="0" y="61"/>
                    <a:pt x="24" y="133"/>
                  </a:cubicBezTo>
                  <a:cubicBezTo>
                    <a:pt x="126" y="567"/>
                    <a:pt x="478" y="1733"/>
                    <a:pt x="1333" y="2140"/>
                  </a:cubicBezTo>
                  <a:lnTo>
                    <a:pt x="2153" y="1312"/>
                  </a:lnTo>
                  <a:cubicBezTo>
                    <a:pt x="1746" y="465"/>
                    <a:pt x="587" y="105"/>
                    <a:pt x="153" y="4"/>
                  </a:cubicBezTo>
                  <a:cubicBezTo>
                    <a:pt x="143" y="1"/>
                    <a:pt x="133" y="0"/>
                    <a:pt x="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500" name="Google Shape;500;p78"/>
            <p:cNvSpPr/>
            <p:nvPr/>
          </p:nvSpPr>
          <p:spPr>
            <a:xfrm>
              <a:off x="6984156" y="2963129"/>
              <a:ext cx="153708" cy="153524"/>
            </a:xfrm>
            <a:custGeom>
              <a:avLst/>
              <a:gdLst/>
              <a:ahLst/>
              <a:cxnLst/>
              <a:rect l="l" t="t" r="r" b="b"/>
              <a:pathLst>
                <a:path w="5860" h="5853" extrusionOk="0">
                  <a:moveTo>
                    <a:pt x="2930" y="1"/>
                  </a:moveTo>
                  <a:cubicBezTo>
                    <a:pt x="1316" y="1"/>
                    <a:pt x="1" y="1310"/>
                    <a:pt x="1" y="2930"/>
                  </a:cubicBezTo>
                  <a:cubicBezTo>
                    <a:pt x="1" y="4544"/>
                    <a:pt x="1316" y="5853"/>
                    <a:pt x="2930" y="5853"/>
                  </a:cubicBezTo>
                  <a:cubicBezTo>
                    <a:pt x="4550" y="5853"/>
                    <a:pt x="5859" y="4544"/>
                    <a:pt x="5859" y="2930"/>
                  </a:cubicBezTo>
                  <a:cubicBezTo>
                    <a:pt x="5859" y="1310"/>
                    <a:pt x="4550" y="1"/>
                    <a:pt x="29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501" name="Google Shape;501;p78"/>
            <p:cNvSpPr/>
            <p:nvPr/>
          </p:nvSpPr>
          <p:spPr>
            <a:xfrm>
              <a:off x="7001940" y="2980756"/>
              <a:ext cx="118114" cy="118297"/>
            </a:xfrm>
            <a:custGeom>
              <a:avLst/>
              <a:gdLst/>
              <a:ahLst/>
              <a:cxnLst/>
              <a:rect l="l" t="t" r="r" b="b"/>
              <a:pathLst>
                <a:path w="4503" h="4510" extrusionOk="0">
                  <a:moveTo>
                    <a:pt x="2252" y="0"/>
                  </a:moveTo>
                  <a:cubicBezTo>
                    <a:pt x="1011" y="0"/>
                    <a:pt x="1" y="1011"/>
                    <a:pt x="1" y="2258"/>
                  </a:cubicBezTo>
                  <a:cubicBezTo>
                    <a:pt x="1" y="3499"/>
                    <a:pt x="1011" y="4509"/>
                    <a:pt x="2252" y="4509"/>
                  </a:cubicBezTo>
                  <a:cubicBezTo>
                    <a:pt x="3499" y="4509"/>
                    <a:pt x="4503" y="3499"/>
                    <a:pt x="4503" y="2258"/>
                  </a:cubicBezTo>
                  <a:cubicBezTo>
                    <a:pt x="4503" y="1011"/>
                    <a:pt x="3499" y="0"/>
                    <a:pt x="2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grpSp>
      <p:sp>
        <p:nvSpPr>
          <p:cNvPr id="72" name="Google Shape;456;p78">
            <a:extLst>
              <a:ext uri="{FF2B5EF4-FFF2-40B4-BE49-F238E27FC236}">
                <a16:creationId xmlns:a16="http://schemas.microsoft.com/office/drawing/2014/main" id="{1304E903-A49A-4E18-96ED-ABCECA4DC02D}"/>
              </a:ext>
            </a:extLst>
          </p:cNvPr>
          <p:cNvSpPr/>
          <p:nvPr/>
        </p:nvSpPr>
        <p:spPr>
          <a:xfrm rot="-9899072" flipH="1">
            <a:off x="6836492" y="1394499"/>
            <a:ext cx="725901" cy="726952"/>
          </a:xfrm>
          <a:custGeom>
            <a:avLst/>
            <a:gdLst/>
            <a:ahLst/>
            <a:cxnLst/>
            <a:rect l="l" t="t" r="r" b="b"/>
            <a:pathLst>
              <a:path w="47915" h="42686" extrusionOk="0">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502" name="Google Shape;502;p78"/>
          <p:cNvSpPr txBox="1">
            <a:spLocks noGrp="1"/>
          </p:cNvSpPr>
          <p:nvPr>
            <p:ph type="ctrTitle"/>
          </p:nvPr>
        </p:nvSpPr>
        <p:spPr>
          <a:xfrm>
            <a:off x="921540" y="411257"/>
            <a:ext cx="7268700" cy="57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latin typeface="Twinkl Cursive Unlooped" panose="02000000000000000000" pitchFamily="2" charset="0"/>
              </a:rPr>
              <a:t>Homework</a:t>
            </a:r>
            <a:endParaRPr dirty="0">
              <a:latin typeface="Twinkl Cursive Unlooped" panose="02000000000000000000" pitchFamily="2" charset="0"/>
            </a:endParaRPr>
          </a:p>
        </p:txBody>
      </p:sp>
      <p:grpSp>
        <p:nvGrpSpPr>
          <p:cNvPr id="60" name="Google Shape;14036;p141">
            <a:extLst>
              <a:ext uri="{FF2B5EF4-FFF2-40B4-BE49-F238E27FC236}">
                <a16:creationId xmlns:a16="http://schemas.microsoft.com/office/drawing/2014/main" id="{AEDC11A3-AD0E-4869-A1F5-4DE73BF260C7}"/>
              </a:ext>
            </a:extLst>
          </p:cNvPr>
          <p:cNvGrpSpPr/>
          <p:nvPr/>
        </p:nvGrpSpPr>
        <p:grpSpPr>
          <a:xfrm>
            <a:off x="7013050" y="1581440"/>
            <a:ext cx="360846" cy="370184"/>
            <a:chOff x="6332865" y="2906131"/>
            <a:chExt cx="360846" cy="370184"/>
          </a:xfrm>
          <a:solidFill>
            <a:srgbClr val="7A99A1"/>
          </a:solidFill>
        </p:grpSpPr>
        <p:sp>
          <p:nvSpPr>
            <p:cNvPr id="61" name="Google Shape;14037;p141">
              <a:extLst>
                <a:ext uri="{FF2B5EF4-FFF2-40B4-BE49-F238E27FC236}">
                  <a16:creationId xmlns:a16="http://schemas.microsoft.com/office/drawing/2014/main" id="{D6C41322-0EFF-4F3C-97DD-55CE7049EC30}"/>
                </a:ext>
              </a:extLst>
            </p:cNvPr>
            <p:cNvSpPr/>
            <p:nvPr/>
          </p:nvSpPr>
          <p:spPr>
            <a:xfrm>
              <a:off x="6332865" y="2906131"/>
              <a:ext cx="360846" cy="327508"/>
            </a:xfrm>
            <a:custGeom>
              <a:avLst/>
              <a:gdLst/>
              <a:ahLst/>
              <a:cxnLst/>
              <a:rect l="l" t="t" r="r" b="b"/>
              <a:pathLst>
                <a:path w="13757" h="12486" extrusionOk="0">
                  <a:moveTo>
                    <a:pt x="6879" y="1"/>
                  </a:moveTo>
                  <a:cubicBezTo>
                    <a:pt x="6804" y="1"/>
                    <a:pt x="6730" y="38"/>
                    <a:pt x="6686" y="113"/>
                  </a:cubicBezTo>
                  <a:lnTo>
                    <a:pt x="5567" y="1977"/>
                  </a:lnTo>
                  <a:cubicBezTo>
                    <a:pt x="5533" y="2032"/>
                    <a:pt x="5479" y="2072"/>
                    <a:pt x="5418" y="2079"/>
                  </a:cubicBezTo>
                  <a:lnTo>
                    <a:pt x="4597" y="2249"/>
                  </a:lnTo>
                  <a:cubicBezTo>
                    <a:pt x="4475" y="2269"/>
                    <a:pt x="4394" y="2384"/>
                    <a:pt x="4414" y="2506"/>
                  </a:cubicBezTo>
                  <a:lnTo>
                    <a:pt x="4794" y="4873"/>
                  </a:lnTo>
                  <a:cubicBezTo>
                    <a:pt x="4821" y="5025"/>
                    <a:pt x="4698" y="5136"/>
                    <a:pt x="4570" y="5136"/>
                  </a:cubicBezTo>
                  <a:cubicBezTo>
                    <a:pt x="4510" y="5136"/>
                    <a:pt x="4448" y="5112"/>
                    <a:pt x="4401" y="5056"/>
                  </a:cubicBezTo>
                  <a:lnTo>
                    <a:pt x="3214" y="3652"/>
                  </a:lnTo>
                  <a:cubicBezTo>
                    <a:pt x="3167" y="3599"/>
                    <a:pt x="3105" y="3573"/>
                    <a:pt x="3043" y="3573"/>
                  </a:cubicBezTo>
                  <a:cubicBezTo>
                    <a:pt x="2969" y="3573"/>
                    <a:pt x="2895" y="3609"/>
                    <a:pt x="2848" y="3679"/>
                  </a:cubicBezTo>
                  <a:lnTo>
                    <a:pt x="2671" y="3944"/>
                  </a:lnTo>
                  <a:cubicBezTo>
                    <a:pt x="2630" y="4008"/>
                    <a:pt x="2558" y="4044"/>
                    <a:pt x="2484" y="4044"/>
                  </a:cubicBezTo>
                  <a:cubicBezTo>
                    <a:pt x="2449" y="4044"/>
                    <a:pt x="2413" y="4036"/>
                    <a:pt x="2380" y="4018"/>
                  </a:cubicBezTo>
                  <a:lnTo>
                    <a:pt x="380" y="3015"/>
                  </a:lnTo>
                  <a:cubicBezTo>
                    <a:pt x="346" y="2998"/>
                    <a:pt x="311" y="2990"/>
                    <a:pt x="278" y="2990"/>
                  </a:cubicBezTo>
                  <a:cubicBezTo>
                    <a:pt x="126" y="2990"/>
                    <a:pt x="1" y="3150"/>
                    <a:pt x="68" y="3306"/>
                  </a:cubicBezTo>
                  <a:lnTo>
                    <a:pt x="915" y="5334"/>
                  </a:lnTo>
                  <a:cubicBezTo>
                    <a:pt x="949" y="5415"/>
                    <a:pt x="929" y="5517"/>
                    <a:pt x="861" y="5578"/>
                  </a:cubicBezTo>
                  <a:lnTo>
                    <a:pt x="305" y="6134"/>
                  </a:lnTo>
                  <a:cubicBezTo>
                    <a:pt x="190" y="6256"/>
                    <a:pt x="230" y="6446"/>
                    <a:pt x="380" y="6507"/>
                  </a:cubicBezTo>
                  <a:lnTo>
                    <a:pt x="997" y="6758"/>
                  </a:lnTo>
                  <a:cubicBezTo>
                    <a:pt x="1112" y="6798"/>
                    <a:pt x="1166" y="6927"/>
                    <a:pt x="1132" y="7036"/>
                  </a:cubicBezTo>
                  <a:lnTo>
                    <a:pt x="1031" y="7334"/>
                  </a:lnTo>
                  <a:cubicBezTo>
                    <a:pt x="997" y="7442"/>
                    <a:pt x="1044" y="7558"/>
                    <a:pt x="1139" y="7605"/>
                  </a:cubicBezTo>
                  <a:lnTo>
                    <a:pt x="3017" y="8595"/>
                  </a:lnTo>
                  <a:cubicBezTo>
                    <a:pt x="3160" y="8670"/>
                    <a:pt x="3187" y="8866"/>
                    <a:pt x="3065" y="8968"/>
                  </a:cubicBezTo>
                  <a:lnTo>
                    <a:pt x="814" y="10901"/>
                  </a:lnTo>
                  <a:cubicBezTo>
                    <a:pt x="685" y="11016"/>
                    <a:pt x="719" y="11226"/>
                    <a:pt x="888" y="11287"/>
                  </a:cubicBezTo>
                  <a:lnTo>
                    <a:pt x="4251" y="12474"/>
                  </a:lnTo>
                  <a:cubicBezTo>
                    <a:pt x="4276" y="12482"/>
                    <a:pt x="4301" y="12486"/>
                    <a:pt x="4325" y="12486"/>
                  </a:cubicBezTo>
                  <a:cubicBezTo>
                    <a:pt x="4383" y="12486"/>
                    <a:pt x="4439" y="12464"/>
                    <a:pt x="4482" y="12426"/>
                  </a:cubicBezTo>
                  <a:lnTo>
                    <a:pt x="6733" y="10385"/>
                  </a:lnTo>
                  <a:cubicBezTo>
                    <a:pt x="6774" y="10345"/>
                    <a:pt x="6828" y="10324"/>
                    <a:pt x="6883" y="10324"/>
                  </a:cubicBezTo>
                  <a:cubicBezTo>
                    <a:pt x="6938" y="10324"/>
                    <a:pt x="6994" y="10345"/>
                    <a:pt x="7038" y="10385"/>
                  </a:cubicBezTo>
                  <a:lnTo>
                    <a:pt x="9283" y="12426"/>
                  </a:lnTo>
                  <a:cubicBezTo>
                    <a:pt x="9325" y="12464"/>
                    <a:pt x="9382" y="12486"/>
                    <a:pt x="9439" y="12486"/>
                  </a:cubicBezTo>
                  <a:cubicBezTo>
                    <a:pt x="9464" y="12486"/>
                    <a:pt x="9489" y="12482"/>
                    <a:pt x="9513" y="12474"/>
                  </a:cubicBezTo>
                  <a:lnTo>
                    <a:pt x="12876" y="11287"/>
                  </a:lnTo>
                  <a:cubicBezTo>
                    <a:pt x="13046" y="11226"/>
                    <a:pt x="13087" y="11016"/>
                    <a:pt x="12951" y="10901"/>
                  </a:cubicBezTo>
                  <a:lnTo>
                    <a:pt x="10707" y="8968"/>
                  </a:lnTo>
                  <a:cubicBezTo>
                    <a:pt x="10578" y="8866"/>
                    <a:pt x="10605" y="8670"/>
                    <a:pt x="10747" y="8595"/>
                  </a:cubicBezTo>
                  <a:lnTo>
                    <a:pt x="12625" y="7605"/>
                  </a:lnTo>
                  <a:cubicBezTo>
                    <a:pt x="12720" y="7558"/>
                    <a:pt x="12768" y="7442"/>
                    <a:pt x="12734" y="7334"/>
                  </a:cubicBezTo>
                  <a:lnTo>
                    <a:pt x="12632" y="7036"/>
                  </a:lnTo>
                  <a:cubicBezTo>
                    <a:pt x="12598" y="6927"/>
                    <a:pt x="12653" y="6798"/>
                    <a:pt x="12768" y="6758"/>
                  </a:cubicBezTo>
                  <a:lnTo>
                    <a:pt x="13385" y="6507"/>
                  </a:lnTo>
                  <a:cubicBezTo>
                    <a:pt x="13534" y="6446"/>
                    <a:pt x="13575" y="6256"/>
                    <a:pt x="13459" y="6134"/>
                  </a:cubicBezTo>
                  <a:lnTo>
                    <a:pt x="12897" y="5578"/>
                  </a:lnTo>
                  <a:cubicBezTo>
                    <a:pt x="12829" y="5510"/>
                    <a:pt x="12815" y="5415"/>
                    <a:pt x="12849" y="5327"/>
                  </a:cubicBezTo>
                  <a:lnTo>
                    <a:pt x="13690" y="3306"/>
                  </a:lnTo>
                  <a:cubicBezTo>
                    <a:pt x="13756" y="3146"/>
                    <a:pt x="13633" y="2990"/>
                    <a:pt x="13482" y="2990"/>
                  </a:cubicBezTo>
                  <a:cubicBezTo>
                    <a:pt x="13448" y="2990"/>
                    <a:pt x="13413" y="2997"/>
                    <a:pt x="13378" y="3015"/>
                  </a:cubicBezTo>
                  <a:lnTo>
                    <a:pt x="11378" y="4018"/>
                  </a:lnTo>
                  <a:cubicBezTo>
                    <a:pt x="11347" y="4033"/>
                    <a:pt x="11314" y="4040"/>
                    <a:pt x="11280" y="4040"/>
                  </a:cubicBezTo>
                  <a:cubicBezTo>
                    <a:pt x="11204" y="4040"/>
                    <a:pt x="11129" y="4003"/>
                    <a:pt x="11086" y="3937"/>
                  </a:cubicBezTo>
                  <a:lnTo>
                    <a:pt x="10910" y="3672"/>
                  </a:lnTo>
                  <a:cubicBezTo>
                    <a:pt x="10866" y="3607"/>
                    <a:pt x="10794" y="3573"/>
                    <a:pt x="10721" y="3573"/>
                  </a:cubicBezTo>
                  <a:cubicBezTo>
                    <a:pt x="10658" y="3573"/>
                    <a:pt x="10595" y="3599"/>
                    <a:pt x="10551" y="3652"/>
                  </a:cubicBezTo>
                  <a:lnTo>
                    <a:pt x="9432" y="4968"/>
                  </a:lnTo>
                  <a:cubicBezTo>
                    <a:pt x="9385" y="5024"/>
                    <a:pt x="9325" y="5049"/>
                    <a:pt x="9264" y="5049"/>
                  </a:cubicBezTo>
                  <a:cubicBezTo>
                    <a:pt x="9131" y="5049"/>
                    <a:pt x="9001" y="4928"/>
                    <a:pt x="9038" y="4764"/>
                  </a:cubicBezTo>
                  <a:lnTo>
                    <a:pt x="9554" y="2520"/>
                  </a:lnTo>
                  <a:cubicBezTo>
                    <a:pt x="9581" y="2398"/>
                    <a:pt x="9500" y="2269"/>
                    <a:pt x="9371" y="2249"/>
                  </a:cubicBezTo>
                  <a:lnTo>
                    <a:pt x="8347" y="2079"/>
                  </a:lnTo>
                  <a:cubicBezTo>
                    <a:pt x="8279" y="2065"/>
                    <a:pt x="8225" y="2025"/>
                    <a:pt x="8191" y="1971"/>
                  </a:cubicBezTo>
                  <a:lnTo>
                    <a:pt x="7072" y="113"/>
                  </a:lnTo>
                  <a:cubicBezTo>
                    <a:pt x="7028" y="38"/>
                    <a:pt x="6953" y="1"/>
                    <a:pt x="6879" y="1"/>
                  </a:cubicBezTo>
                  <a:close/>
                </a:path>
              </a:pathLst>
            </a:custGeom>
            <a:grpFill/>
            <a:ln>
              <a:solidFill>
                <a:srgbClr val="7A99A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050"/>
                </a:solidFill>
                <a:latin typeface="Twinkl Cursive Unlooped" panose="02000000000000000000" pitchFamily="2" charset="0"/>
              </a:endParaRPr>
            </a:p>
          </p:txBody>
        </p:sp>
        <p:sp>
          <p:nvSpPr>
            <p:cNvPr id="62" name="Google Shape;14038;p141">
              <a:extLst>
                <a:ext uri="{FF2B5EF4-FFF2-40B4-BE49-F238E27FC236}">
                  <a16:creationId xmlns:a16="http://schemas.microsoft.com/office/drawing/2014/main" id="{7CB64151-BB6B-4E22-A8B4-625EB73C9650}"/>
                </a:ext>
              </a:extLst>
            </p:cNvPr>
            <p:cNvSpPr/>
            <p:nvPr/>
          </p:nvSpPr>
          <p:spPr>
            <a:xfrm>
              <a:off x="6636005" y="3022855"/>
              <a:ext cx="21089" cy="18466"/>
            </a:xfrm>
            <a:custGeom>
              <a:avLst/>
              <a:gdLst/>
              <a:ahLst/>
              <a:cxnLst/>
              <a:rect l="l" t="t" r="r" b="b"/>
              <a:pathLst>
                <a:path w="804" h="704" extrusionOk="0">
                  <a:moveTo>
                    <a:pt x="551" y="0"/>
                  </a:moveTo>
                  <a:cubicBezTo>
                    <a:pt x="490" y="0"/>
                    <a:pt x="429" y="24"/>
                    <a:pt x="384" y="70"/>
                  </a:cubicBezTo>
                  <a:lnTo>
                    <a:pt x="160" y="314"/>
                  </a:lnTo>
                  <a:cubicBezTo>
                    <a:pt x="1" y="483"/>
                    <a:pt x="152" y="703"/>
                    <a:pt x="327" y="703"/>
                  </a:cubicBezTo>
                  <a:cubicBezTo>
                    <a:pt x="383" y="703"/>
                    <a:pt x="441" y="680"/>
                    <a:pt x="492" y="626"/>
                  </a:cubicBezTo>
                  <a:lnTo>
                    <a:pt x="716" y="382"/>
                  </a:lnTo>
                  <a:cubicBezTo>
                    <a:pt x="804" y="294"/>
                    <a:pt x="797" y="151"/>
                    <a:pt x="709" y="63"/>
                  </a:cubicBezTo>
                  <a:cubicBezTo>
                    <a:pt x="663" y="21"/>
                    <a:pt x="607" y="0"/>
                    <a:pt x="551" y="0"/>
                  </a:cubicBezTo>
                  <a:close/>
                </a:path>
              </a:pathLst>
            </a:custGeom>
            <a:grpFill/>
            <a:ln>
              <a:solidFill>
                <a:srgbClr val="7A99A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050"/>
                </a:solidFill>
                <a:latin typeface="Twinkl Cursive Unlooped" panose="02000000000000000000" pitchFamily="2" charset="0"/>
              </a:endParaRPr>
            </a:p>
          </p:txBody>
        </p:sp>
        <p:sp>
          <p:nvSpPr>
            <p:cNvPr id="63" name="Google Shape;14039;p141">
              <a:extLst>
                <a:ext uri="{FF2B5EF4-FFF2-40B4-BE49-F238E27FC236}">
                  <a16:creationId xmlns:a16="http://schemas.microsoft.com/office/drawing/2014/main" id="{30A889A3-9937-4C95-B639-A8F0F6C56290}"/>
                </a:ext>
              </a:extLst>
            </p:cNvPr>
            <p:cNvSpPr/>
            <p:nvPr/>
          </p:nvSpPr>
          <p:spPr>
            <a:xfrm>
              <a:off x="6391594" y="2960034"/>
              <a:ext cx="243546" cy="316281"/>
            </a:xfrm>
            <a:custGeom>
              <a:avLst/>
              <a:gdLst/>
              <a:ahLst/>
              <a:cxnLst/>
              <a:rect l="l" t="t" r="r" b="b"/>
              <a:pathLst>
                <a:path w="9285" h="12058" extrusionOk="0">
                  <a:moveTo>
                    <a:pt x="2146" y="1"/>
                  </a:moveTo>
                  <a:cubicBezTo>
                    <a:pt x="1975" y="1"/>
                    <a:pt x="1819" y="206"/>
                    <a:pt x="1965" y="377"/>
                  </a:cubicBezTo>
                  <a:lnTo>
                    <a:pt x="4413" y="3272"/>
                  </a:lnTo>
                  <a:lnTo>
                    <a:pt x="4413" y="7042"/>
                  </a:lnTo>
                  <a:cubicBezTo>
                    <a:pt x="4413" y="7178"/>
                    <a:pt x="4300" y="7269"/>
                    <a:pt x="4183" y="7269"/>
                  </a:cubicBezTo>
                  <a:cubicBezTo>
                    <a:pt x="4125" y="7269"/>
                    <a:pt x="4066" y="7247"/>
                    <a:pt x="4019" y="7198"/>
                  </a:cubicBezTo>
                  <a:lnTo>
                    <a:pt x="487" y="3435"/>
                  </a:lnTo>
                  <a:cubicBezTo>
                    <a:pt x="436" y="3382"/>
                    <a:pt x="378" y="3360"/>
                    <a:pt x="323" y="3360"/>
                  </a:cubicBezTo>
                  <a:cubicBezTo>
                    <a:pt x="150" y="3360"/>
                    <a:pt x="0" y="3577"/>
                    <a:pt x="154" y="3747"/>
                  </a:cubicBezTo>
                  <a:lnTo>
                    <a:pt x="3870" y="7700"/>
                  </a:lnTo>
                  <a:cubicBezTo>
                    <a:pt x="3999" y="7835"/>
                    <a:pt x="3918" y="8059"/>
                    <a:pt x="3735" y="8079"/>
                  </a:cubicBezTo>
                  <a:lnTo>
                    <a:pt x="975" y="8452"/>
                  </a:lnTo>
                  <a:cubicBezTo>
                    <a:pt x="692" y="8486"/>
                    <a:pt x="717" y="8900"/>
                    <a:pt x="995" y="8900"/>
                  </a:cubicBezTo>
                  <a:cubicBezTo>
                    <a:pt x="997" y="8900"/>
                    <a:pt x="1000" y="8900"/>
                    <a:pt x="1002" y="8900"/>
                  </a:cubicBezTo>
                  <a:lnTo>
                    <a:pt x="1036" y="8900"/>
                  </a:lnTo>
                  <a:lnTo>
                    <a:pt x="4155" y="8486"/>
                  </a:lnTo>
                  <a:cubicBezTo>
                    <a:pt x="4166" y="8484"/>
                    <a:pt x="4177" y="8484"/>
                    <a:pt x="4188" y="8484"/>
                  </a:cubicBezTo>
                  <a:cubicBezTo>
                    <a:pt x="4310" y="8484"/>
                    <a:pt x="4413" y="8585"/>
                    <a:pt x="4413" y="8710"/>
                  </a:cubicBezTo>
                  <a:lnTo>
                    <a:pt x="4413" y="11829"/>
                  </a:lnTo>
                  <a:cubicBezTo>
                    <a:pt x="4413" y="11982"/>
                    <a:pt x="4526" y="12058"/>
                    <a:pt x="4640" y="12058"/>
                  </a:cubicBezTo>
                  <a:cubicBezTo>
                    <a:pt x="4753" y="12058"/>
                    <a:pt x="4867" y="11982"/>
                    <a:pt x="4867" y="11829"/>
                  </a:cubicBezTo>
                  <a:lnTo>
                    <a:pt x="4867" y="8710"/>
                  </a:lnTo>
                  <a:cubicBezTo>
                    <a:pt x="4867" y="8585"/>
                    <a:pt x="4964" y="8484"/>
                    <a:pt x="5085" y="8484"/>
                  </a:cubicBezTo>
                  <a:cubicBezTo>
                    <a:pt x="5096" y="8484"/>
                    <a:pt x="5107" y="8484"/>
                    <a:pt x="5118" y="8486"/>
                  </a:cubicBezTo>
                  <a:lnTo>
                    <a:pt x="8244" y="8900"/>
                  </a:lnTo>
                  <a:lnTo>
                    <a:pt x="8271" y="8900"/>
                  </a:lnTo>
                  <a:cubicBezTo>
                    <a:pt x="8273" y="8900"/>
                    <a:pt x="8275" y="8900"/>
                    <a:pt x="8278" y="8900"/>
                  </a:cubicBezTo>
                  <a:cubicBezTo>
                    <a:pt x="8556" y="8900"/>
                    <a:pt x="8587" y="8486"/>
                    <a:pt x="8305" y="8445"/>
                  </a:cubicBezTo>
                  <a:lnTo>
                    <a:pt x="8305" y="8445"/>
                  </a:lnTo>
                  <a:lnTo>
                    <a:pt x="8312" y="8452"/>
                  </a:lnTo>
                  <a:lnTo>
                    <a:pt x="8312" y="8452"/>
                  </a:lnTo>
                  <a:lnTo>
                    <a:pt x="5545" y="8079"/>
                  </a:lnTo>
                  <a:cubicBezTo>
                    <a:pt x="5362" y="8059"/>
                    <a:pt x="5287" y="7835"/>
                    <a:pt x="5409" y="7700"/>
                  </a:cubicBezTo>
                  <a:lnTo>
                    <a:pt x="9125" y="3747"/>
                  </a:lnTo>
                  <a:cubicBezTo>
                    <a:pt x="9285" y="3577"/>
                    <a:pt x="9132" y="3360"/>
                    <a:pt x="8957" y="3360"/>
                  </a:cubicBezTo>
                  <a:cubicBezTo>
                    <a:pt x="8902" y="3360"/>
                    <a:pt x="8844" y="3382"/>
                    <a:pt x="8793" y="3435"/>
                  </a:cubicBezTo>
                  <a:lnTo>
                    <a:pt x="5260" y="7198"/>
                  </a:lnTo>
                  <a:cubicBezTo>
                    <a:pt x="5213" y="7247"/>
                    <a:pt x="5155" y="7269"/>
                    <a:pt x="5097" y="7269"/>
                  </a:cubicBezTo>
                  <a:cubicBezTo>
                    <a:pt x="4980" y="7269"/>
                    <a:pt x="4867" y="7178"/>
                    <a:pt x="4867" y="7042"/>
                  </a:cubicBezTo>
                  <a:lnTo>
                    <a:pt x="4867" y="3279"/>
                  </a:lnTo>
                  <a:lnTo>
                    <a:pt x="7539" y="383"/>
                  </a:lnTo>
                  <a:cubicBezTo>
                    <a:pt x="7692" y="219"/>
                    <a:pt x="7540" y="1"/>
                    <a:pt x="7366" y="1"/>
                  </a:cubicBezTo>
                  <a:cubicBezTo>
                    <a:pt x="7309" y="1"/>
                    <a:pt x="7251" y="24"/>
                    <a:pt x="7200" y="78"/>
                  </a:cubicBezTo>
                  <a:lnTo>
                    <a:pt x="4867" y="2607"/>
                  </a:lnTo>
                  <a:lnTo>
                    <a:pt x="4867" y="912"/>
                  </a:lnTo>
                  <a:cubicBezTo>
                    <a:pt x="4867" y="760"/>
                    <a:pt x="4753" y="683"/>
                    <a:pt x="4640" y="683"/>
                  </a:cubicBezTo>
                  <a:cubicBezTo>
                    <a:pt x="4526" y="683"/>
                    <a:pt x="4413" y="760"/>
                    <a:pt x="4413" y="912"/>
                  </a:cubicBezTo>
                  <a:lnTo>
                    <a:pt x="4413" y="2567"/>
                  </a:lnTo>
                  <a:lnTo>
                    <a:pt x="2317" y="85"/>
                  </a:lnTo>
                  <a:cubicBezTo>
                    <a:pt x="2267" y="26"/>
                    <a:pt x="2206" y="1"/>
                    <a:pt x="2146" y="1"/>
                  </a:cubicBezTo>
                  <a:close/>
                </a:path>
              </a:pathLst>
            </a:custGeom>
            <a:grpFill/>
            <a:ln>
              <a:solidFill>
                <a:srgbClr val="7A99A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050"/>
                </a:solidFill>
                <a:latin typeface="Twinkl Cursive Unlooped" panose="02000000000000000000" pitchFamily="2" charset="0"/>
              </a:endParaRPr>
            </a:p>
          </p:txBody>
        </p:sp>
        <p:sp>
          <p:nvSpPr>
            <p:cNvPr id="64" name="Google Shape;14040;p141">
              <a:extLst>
                <a:ext uri="{FF2B5EF4-FFF2-40B4-BE49-F238E27FC236}">
                  <a16:creationId xmlns:a16="http://schemas.microsoft.com/office/drawing/2014/main" id="{ECED9A47-1224-4EF8-B141-C89ECD325C8E}"/>
                </a:ext>
              </a:extLst>
            </p:cNvPr>
            <p:cNvSpPr/>
            <p:nvPr/>
          </p:nvSpPr>
          <p:spPr>
            <a:xfrm>
              <a:off x="6624333" y="3184510"/>
              <a:ext cx="22820" cy="12879"/>
            </a:xfrm>
            <a:custGeom>
              <a:avLst/>
              <a:gdLst/>
              <a:ahLst/>
              <a:cxnLst/>
              <a:rect l="l" t="t" r="r" b="b"/>
              <a:pathLst>
                <a:path w="870" h="491" extrusionOk="0">
                  <a:moveTo>
                    <a:pt x="310" y="0"/>
                  </a:moveTo>
                  <a:cubicBezTo>
                    <a:pt x="44" y="0"/>
                    <a:pt x="1" y="418"/>
                    <a:pt x="286" y="457"/>
                  </a:cubicBezTo>
                  <a:lnTo>
                    <a:pt x="523" y="491"/>
                  </a:lnTo>
                  <a:lnTo>
                    <a:pt x="551" y="491"/>
                  </a:lnTo>
                  <a:cubicBezTo>
                    <a:pt x="835" y="491"/>
                    <a:pt x="869" y="71"/>
                    <a:pt x="584" y="37"/>
                  </a:cubicBezTo>
                  <a:lnTo>
                    <a:pt x="347" y="3"/>
                  </a:lnTo>
                  <a:cubicBezTo>
                    <a:pt x="334" y="1"/>
                    <a:pt x="322" y="0"/>
                    <a:pt x="310" y="0"/>
                  </a:cubicBezTo>
                  <a:close/>
                </a:path>
              </a:pathLst>
            </a:custGeom>
            <a:grpFill/>
            <a:ln>
              <a:solidFill>
                <a:srgbClr val="7A99A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050"/>
                </a:solidFill>
                <a:latin typeface="Twinkl Cursive Unlooped" panose="02000000000000000000" pitchFamily="2" charset="0"/>
              </a:endParaRPr>
            </a:p>
          </p:txBody>
        </p:sp>
        <p:sp>
          <p:nvSpPr>
            <p:cNvPr id="65" name="Google Shape;14041;p141">
              <a:extLst>
                <a:ext uri="{FF2B5EF4-FFF2-40B4-BE49-F238E27FC236}">
                  <a16:creationId xmlns:a16="http://schemas.microsoft.com/office/drawing/2014/main" id="{CA693CC1-771A-41B6-BFCD-8A577F3FE452}"/>
                </a:ext>
              </a:extLst>
            </p:cNvPr>
            <p:cNvSpPr/>
            <p:nvPr/>
          </p:nvSpPr>
          <p:spPr>
            <a:xfrm>
              <a:off x="6367593" y="3022750"/>
              <a:ext cx="21115" cy="18387"/>
            </a:xfrm>
            <a:custGeom>
              <a:avLst/>
              <a:gdLst/>
              <a:ahLst/>
              <a:cxnLst/>
              <a:rect l="l" t="t" r="r" b="b"/>
              <a:pathLst>
                <a:path w="805" h="701" extrusionOk="0">
                  <a:moveTo>
                    <a:pt x="331" y="1"/>
                  </a:moveTo>
                  <a:cubicBezTo>
                    <a:pt x="155" y="1"/>
                    <a:pt x="1" y="221"/>
                    <a:pt x="161" y="386"/>
                  </a:cubicBezTo>
                  <a:lnTo>
                    <a:pt x="391" y="630"/>
                  </a:lnTo>
                  <a:cubicBezTo>
                    <a:pt x="434" y="677"/>
                    <a:pt x="495" y="701"/>
                    <a:pt x="556" y="701"/>
                  </a:cubicBezTo>
                  <a:cubicBezTo>
                    <a:pt x="610" y="701"/>
                    <a:pt x="665" y="682"/>
                    <a:pt x="710" y="644"/>
                  </a:cubicBezTo>
                  <a:cubicBezTo>
                    <a:pt x="798" y="555"/>
                    <a:pt x="805" y="413"/>
                    <a:pt x="717" y="318"/>
                  </a:cubicBezTo>
                  <a:lnTo>
                    <a:pt x="493" y="74"/>
                  </a:lnTo>
                  <a:cubicBezTo>
                    <a:pt x="443" y="22"/>
                    <a:pt x="386" y="1"/>
                    <a:pt x="331" y="1"/>
                  </a:cubicBezTo>
                  <a:close/>
                </a:path>
              </a:pathLst>
            </a:custGeom>
            <a:grpFill/>
            <a:ln>
              <a:solidFill>
                <a:srgbClr val="7A99A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050"/>
                </a:solidFill>
                <a:latin typeface="Twinkl Cursive Unlooped" panose="02000000000000000000" pitchFamily="2" charset="0"/>
              </a:endParaRPr>
            </a:p>
          </p:txBody>
        </p:sp>
        <p:sp>
          <p:nvSpPr>
            <p:cNvPr id="66" name="Google Shape;14042;p141">
              <a:extLst>
                <a:ext uri="{FF2B5EF4-FFF2-40B4-BE49-F238E27FC236}">
                  <a16:creationId xmlns:a16="http://schemas.microsoft.com/office/drawing/2014/main" id="{A4D3C066-F14F-4AFB-B79B-57B5741F93E2}"/>
                </a:ext>
              </a:extLst>
            </p:cNvPr>
            <p:cNvSpPr/>
            <p:nvPr/>
          </p:nvSpPr>
          <p:spPr>
            <a:xfrm>
              <a:off x="6379633" y="3184563"/>
              <a:ext cx="22794" cy="12826"/>
            </a:xfrm>
            <a:custGeom>
              <a:avLst/>
              <a:gdLst/>
              <a:ahLst/>
              <a:cxnLst/>
              <a:rect l="l" t="t" r="r" b="b"/>
              <a:pathLst>
                <a:path w="869" h="489" extrusionOk="0">
                  <a:moveTo>
                    <a:pt x="522" y="1"/>
                  </a:moveTo>
                  <a:lnTo>
                    <a:pt x="285" y="35"/>
                  </a:lnTo>
                  <a:cubicBezTo>
                    <a:pt x="0" y="69"/>
                    <a:pt x="27" y="489"/>
                    <a:pt x="312" y="489"/>
                  </a:cubicBezTo>
                  <a:lnTo>
                    <a:pt x="346" y="489"/>
                  </a:lnTo>
                  <a:lnTo>
                    <a:pt x="577" y="455"/>
                  </a:lnTo>
                  <a:cubicBezTo>
                    <a:pt x="868" y="416"/>
                    <a:pt x="825" y="5"/>
                    <a:pt x="560" y="5"/>
                  </a:cubicBezTo>
                  <a:cubicBezTo>
                    <a:pt x="548" y="5"/>
                    <a:pt x="535" y="6"/>
                    <a:pt x="522" y="8"/>
                  </a:cubicBezTo>
                  <a:lnTo>
                    <a:pt x="522" y="1"/>
                  </a:lnTo>
                  <a:close/>
                </a:path>
              </a:pathLst>
            </a:custGeom>
            <a:grpFill/>
            <a:ln>
              <a:solidFill>
                <a:srgbClr val="7A99A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050"/>
                </a:solidFill>
                <a:latin typeface="Twinkl Cursive Unlooped" panose="02000000000000000000" pitchFamily="2" charset="0"/>
              </a:endParaRPr>
            </a:p>
          </p:txBody>
        </p:sp>
        <p:sp>
          <p:nvSpPr>
            <p:cNvPr id="67" name="Google Shape;14043;p141">
              <a:extLst>
                <a:ext uri="{FF2B5EF4-FFF2-40B4-BE49-F238E27FC236}">
                  <a16:creationId xmlns:a16="http://schemas.microsoft.com/office/drawing/2014/main" id="{64797A3F-93DA-47DD-AD17-25EE89EF5A86}"/>
                </a:ext>
              </a:extLst>
            </p:cNvPr>
            <p:cNvSpPr/>
            <p:nvPr/>
          </p:nvSpPr>
          <p:spPr>
            <a:xfrm>
              <a:off x="6507321" y="2948257"/>
              <a:ext cx="11935" cy="17941"/>
            </a:xfrm>
            <a:custGeom>
              <a:avLst/>
              <a:gdLst/>
              <a:ahLst/>
              <a:cxnLst/>
              <a:rect l="l" t="t" r="r" b="b"/>
              <a:pathLst>
                <a:path w="455" h="684" extrusionOk="0">
                  <a:moveTo>
                    <a:pt x="228" y="0"/>
                  </a:moveTo>
                  <a:cubicBezTo>
                    <a:pt x="114" y="0"/>
                    <a:pt x="1" y="76"/>
                    <a:pt x="1" y="229"/>
                  </a:cubicBezTo>
                  <a:lnTo>
                    <a:pt x="1" y="459"/>
                  </a:lnTo>
                  <a:cubicBezTo>
                    <a:pt x="1" y="581"/>
                    <a:pt x="102" y="683"/>
                    <a:pt x="231" y="683"/>
                  </a:cubicBezTo>
                  <a:cubicBezTo>
                    <a:pt x="353" y="683"/>
                    <a:pt x="455" y="581"/>
                    <a:pt x="455" y="459"/>
                  </a:cubicBezTo>
                  <a:lnTo>
                    <a:pt x="455" y="229"/>
                  </a:lnTo>
                  <a:cubicBezTo>
                    <a:pt x="455" y="76"/>
                    <a:pt x="341" y="0"/>
                    <a:pt x="228" y="0"/>
                  </a:cubicBezTo>
                  <a:close/>
                </a:path>
              </a:pathLst>
            </a:custGeom>
            <a:grpFill/>
            <a:ln>
              <a:solidFill>
                <a:srgbClr val="7A99A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050"/>
                </a:solidFill>
                <a:latin typeface="Twinkl Cursive Unlooped" panose="02000000000000000000" pitchFamily="2" charset="0"/>
              </a:endParaRPr>
            </a:p>
          </p:txBody>
        </p:sp>
        <p:sp>
          <p:nvSpPr>
            <p:cNvPr id="68" name="Google Shape;14044;p141">
              <a:extLst>
                <a:ext uri="{FF2B5EF4-FFF2-40B4-BE49-F238E27FC236}">
                  <a16:creationId xmlns:a16="http://schemas.microsoft.com/office/drawing/2014/main" id="{922C40ED-4110-4C9A-8FF6-7806F7FAE03E}"/>
                </a:ext>
              </a:extLst>
            </p:cNvPr>
            <p:cNvSpPr/>
            <p:nvPr/>
          </p:nvSpPr>
          <p:spPr>
            <a:xfrm>
              <a:off x="6417142" y="3001923"/>
              <a:ext cx="72001" cy="84985"/>
            </a:xfrm>
            <a:custGeom>
              <a:avLst/>
              <a:gdLst/>
              <a:ahLst/>
              <a:cxnLst/>
              <a:rect l="l" t="t" r="r" b="b"/>
              <a:pathLst>
                <a:path w="2745" h="3240" extrusionOk="0">
                  <a:moveTo>
                    <a:pt x="1" y="0"/>
                  </a:moveTo>
                  <a:lnTo>
                    <a:pt x="1276" y="2685"/>
                  </a:lnTo>
                  <a:cubicBezTo>
                    <a:pt x="1364" y="2868"/>
                    <a:pt x="1527" y="3004"/>
                    <a:pt x="1723" y="3051"/>
                  </a:cubicBezTo>
                  <a:lnTo>
                    <a:pt x="2442" y="3234"/>
                  </a:lnTo>
                  <a:cubicBezTo>
                    <a:pt x="2458" y="3238"/>
                    <a:pt x="2475" y="3240"/>
                    <a:pt x="2491" y="3240"/>
                  </a:cubicBezTo>
                  <a:cubicBezTo>
                    <a:pt x="2627" y="3240"/>
                    <a:pt x="2744" y="3116"/>
                    <a:pt x="2720" y="2977"/>
                  </a:cubicBezTo>
                  <a:lnTo>
                    <a:pt x="2503" y="1614"/>
                  </a:lnTo>
                  <a:cubicBezTo>
                    <a:pt x="2483" y="1471"/>
                    <a:pt x="2422" y="1349"/>
                    <a:pt x="2327" y="1248"/>
                  </a:cubicBezTo>
                  <a:lnTo>
                    <a:pt x="1438" y="312"/>
                  </a:lnTo>
                  <a:lnTo>
                    <a:pt x="1581" y="1214"/>
                  </a:lnTo>
                  <a:cubicBezTo>
                    <a:pt x="1608" y="1370"/>
                    <a:pt x="1487" y="1479"/>
                    <a:pt x="1359" y="1479"/>
                  </a:cubicBezTo>
                  <a:cubicBezTo>
                    <a:pt x="1298" y="1479"/>
                    <a:pt x="1236" y="1454"/>
                    <a:pt x="1188" y="1397"/>
                  </a:cubicBezTo>
                  <a:lnTo>
                    <a:pt x="1" y="0"/>
                  </a:lnTo>
                  <a:close/>
                </a:path>
              </a:pathLst>
            </a:custGeom>
            <a:grpFill/>
            <a:ln>
              <a:solidFill>
                <a:srgbClr val="7A99A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050"/>
                </a:solidFill>
                <a:latin typeface="Twinkl Cursive Unlooped" panose="02000000000000000000" pitchFamily="2" charset="0"/>
              </a:endParaRPr>
            </a:p>
          </p:txBody>
        </p:sp>
        <p:sp>
          <p:nvSpPr>
            <p:cNvPr id="69" name="Google Shape;14045;p141">
              <a:extLst>
                <a:ext uri="{FF2B5EF4-FFF2-40B4-BE49-F238E27FC236}">
                  <a16:creationId xmlns:a16="http://schemas.microsoft.com/office/drawing/2014/main" id="{72D47A4D-4CA1-49EB-A705-979B123D94FD}"/>
                </a:ext>
              </a:extLst>
            </p:cNvPr>
            <p:cNvSpPr/>
            <p:nvPr/>
          </p:nvSpPr>
          <p:spPr>
            <a:xfrm>
              <a:off x="6358990" y="3090659"/>
              <a:ext cx="102481" cy="86113"/>
            </a:xfrm>
            <a:custGeom>
              <a:avLst/>
              <a:gdLst/>
              <a:ahLst/>
              <a:cxnLst/>
              <a:rect l="l" t="t" r="r" b="b"/>
              <a:pathLst>
                <a:path w="3907" h="3283" extrusionOk="0">
                  <a:moveTo>
                    <a:pt x="129" y="1"/>
                  </a:moveTo>
                  <a:lnTo>
                    <a:pt x="35" y="299"/>
                  </a:lnTo>
                  <a:cubicBezTo>
                    <a:pt x="1" y="401"/>
                    <a:pt x="41" y="516"/>
                    <a:pt x="143" y="570"/>
                  </a:cubicBezTo>
                  <a:lnTo>
                    <a:pt x="2021" y="1560"/>
                  </a:lnTo>
                  <a:cubicBezTo>
                    <a:pt x="2164" y="1635"/>
                    <a:pt x="2184" y="1831"/>
                    <a:pt x="2062" y="1933"/>
                  </a:cubicBezTo>
                  <a:lnTo>
                    <a:pt x="496" y="3282"/>
                  </a:lnTo>
                  <a:lnTo>
                    <a:pt x="3676" y="2496"/>
                  </a:lnTo>
                  <a:cubicBezTo>
                    <a:pt x="3838" y="2455"/>
                    <a:pt x="3906" y="2272"/>
                    <a:pt x="3805" y="2143"/>
                  </a:cubicBezTo>
                  <a:lnTo>
                    <a:pt x="3377" y="1547"/>
                  </a:lnTo>
                  <a:cubicBezTo>
                    <a:pt x="3303" y="1452"/>
                    <a:pt x="3215" y="1377"/>
                    <a:pt x="3106" y="1330"/>
                  </a:cubicBezTo>
                  <a:lnTo>
                    <a:pt x="129" y="1"/>
                  </a:lnTo>
                  <a:close/>
                </a:path>
              </a:pathLst>
            </a:custGeom>
            <a:grpFill/>
            <a:ln>
              <a:solidFill>
                <a:srgbClr val="7A99A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050"/>
                </a:solidFill>
                <a:latin typeface="Twinkl Cursive Unlooped" panose="02000000000000000000" pitchFamily="2" charset="0"/>
              </a:endParaRPr>
            </a:p>
          </p:txBody>
        </p:sp>
        <p:sp>
          <p:nvSpPr>
            <p:cNvPr id="70" name="Google Shape;14046;p141">
              <a:extLst>
                <a:ext uri="{FF2B5EF4-FFF2-40B4-BE49-F238E27FC236}">
                  <a16:creationId xmlns:a16="http://schemas.microsoft.com/office/drawing/2014/main" id="{17D81EB4-CAEA-4A5A-8524-078F7BC56779}"/>
                </a:ext>
              </a:extLst>
            </p:cNvPr>
            <p:cNvSpPr/>
            <p:nvPr/>
          </p:nvSpPr>
          <p:spPr>
            <a:xfrm>
              <a:off x="6565131" y="3090659"/>
              <a:ext cx="102481" cy="86113"/>
            </a:xfrm>
            <a:custGeom>
              <a:avLst/>
              <a:gdLst/>
              <a:ahLst/>
              <a:cxnLst/>
              <a:rect l="l" t="t" r="r" b="b"/>
              <a:pathLst>
                <a:path w="3907" h="3283" extrusionOk="0">
                  <a:moveTo>
                    <a:pt x="3777" y="1"/>
                  </a:moveTo>
                  <a:lnTo>
                    <a:pt x="801" y="1330"/>
                  </a:lnTo>
                  <a:cubicBezTo>
                    <a:pt x="692" y="1377"/>
                    <a:pt x="597" y="1452"/>
                    <a:pt x="529" y="1547"/>
                  </a:cubicBezTo>
                  <a:lnTo>
                    <a:pt x="102" y="2136"/>
                  </a:lnTo>
                  <a:cubicBezTo>
                    <a:pt x="0" y="2272"/>
                    <a:pt x="68" y="2455"/>
                    <a:pt x="231" y="2496"/>
                  </a:cubicBezTo>
                  <a:lnTo>
                    <a:pt x="3411" y="3282"/>
                  </a:lnTo>
                  <a:lnTo>
                    <a:pt x="1845" y="1933"/>
                  </a:lnTo>
                  <a:cubicBezTo>
                    <a:pt x="1723" y="1831"/>
                    <a:pt x="1743" y="1635"/>
                    <a:pt x="1885" y="1560"/>
                  </a:cubicBezTo>
                  <a:lnTo>
                    <a:pt x="3764" y="570"/>
                  </a:lnTo>
                  <a:cubicBezTo>
                    <a:pt x="3865" y="516"/>
                    <a:pt x="3906" y="401"/>
                    <a:pt x="3872" y="299"/>
                  </a:cubicBezTo>
                  <a:lnTo>
                    <a:pt x="3777" y="1"/>
                  </a:lnTo>
                  <a:close/>
                </a:path>
              </a:pathLst>
            </a:custGeom>
            <a:grpFill/>
            <a:ln>
              <a:solidFill>
                <a:srgbClr val="7A99A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050"/>
                </a:solidFill>
                <a:latin typeface="Twinkl Cursive Unlooped" panose="02000000000000000000" pitchFamily="2" charset="0"/>
              </a:endParaRPr>
            </a:p>
          </p:txBody>
        </p:sp>
        <p:sp>
          <p:nvSpPr>
            <p:cNvPr id="71" name="Google Shape;14047;p141">
              <a:extLst>
                <a:ext uri="{FF2B5EF4-FFF2-40B4-BE49-F238E27FC236}">
                  <a16:creationId xmlns:a16="http://schemas.microsoft.com/office/drawing/2014/main" id="{FD5DBD63-E234-4016-9633-32FFF4981AEC}"/>
                </a:ext>
              </a:extLst>
            </p:cNvPr>
            <p:cNvSpPr/>
            <p:nvPr/>
          </p:nvSpPr>
          <p:spPr>
            <a:xfrm>
              <a:off x="6537459" y="3001740"/>
              <a:ext cx="72342" cy="85038"/>
            </a:xfrm>
            <a:custGeom>
              <a:avLst/>
              <a:gdLst/>
              <a:ahLst/>
              <a:cxnLst/>
              <a:rect l="l" t="t" r="r" b="b"/>
              <a:pathLst>
                <a:path w="2758" h="3242" extrusionOk="0">
                  <a:moveTo>
                    <a:pt x="2757" y="0"/>
                  </a:moveTo>
                  <a:cubicBezTo>
                    <a:pt x="2757" y="0"/>
                    <a:pt x="2751" y="7"/>
                    <a:pt x="2751" y="7"/>
                  </a:cubicBezTo>
                  <a:lnTo>
                    <a:pt x="1639" y="1323"/>
                  </a:lnTo>
                  <a:cubicBezTo>
                    <a:pt x="1590" y="1379"/>
                    <a:pt x="1528" y="1404"/>
                    <a:pt x="1467" y="1404"/>
                  </a:cubicBezTo>
                  <a:cubicBezTo>
                    <a:pt x="1331" y="1404"/>
                    <a:pt x="1201" y="1283"/>
                    <a:pt x="1238" y="1119"/>
                  </a:cubicBezTo>
                  <a:lnTo>
                    <a:pt x="1455" y="177"/>
                  </a:lnTo>
                  <a:lnTo>
                    <a:pt x="418" y="1255"/>
                  </a:lnTo>
                  <a:cubicBezTo>
                    <a:pt x="323" y="1356"/>
                    <a:pt x="262" y="1478"/>
                    <a:pt x="242" y="1621"/>
                  </a:cubicBezTo>
                  <a:lnTo>
                    <a:pt x="25" y="2984"/>
                  </a:lnTo>
                  <a:cubicBezTo>
                    <a:pt x="1" y="3121"/>
                    <a:pt x="113" y="3242"/>
                    <a:pt x="246" y="3242"/>
                  </a:cubicBezTo>
                  <a:cubicBezTo>
                    <a:pt x="265" y="3242"/>
                    <a:pt x="284" y="3240"/>
                    <a:pt x="303" y="3235"/>
                  </a:cubicBezTo>
                  <a:lnTo>
                    <a:pt x="1021" y="3058"/>
                  </a:lnTo>
                  <a:cubicBezTo>
                    <a:pt x="1218" y="3011"/>
                    <a:pt x="1388" y="2875"/>
                    <a:pt x="1469" y="2685"/>
                  </a:cubicBezTo>
                  <a:lnTo>
                    <a:pt x="2757" y="0"/>
                  </a:lnTo>
                  <a:close/>
                </a:path>
              </a:pathLst>
            </a:custGeom>
            <a:grpFill/>
            <a:ln>
              <a:solidFill>
                <a:srgbClr val="7A99A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050"/>
                </a:solidFill>
                <a:latin typeface="Twinkl Cursive Unlooped" panose="02000000000000000000" pitchFamily="2" charset="0"/>
              </a:endParaRPr>
            </a:p>
          </p:txBody>
        </p:sp>
      </p:grpSp>
      <p:sp>
        <p:nvSpPr>
          <p:cNvPr id="73" name="Google Shape;459;p78">
            <a:extLst>
              <a:ext uri="{FF2B5EF4-FFF2-40B4-BE49-F238E27FC236}">
                <a16:creationId xmlns:a16="http://schemas.microsoft.com/office/drawing/2014/main" id="{B95BC68E-6C59-46D3-805A-B06D5BD6680D}"/>
              </a:ext>
            </a:extLst>
          </p:cNvPr>
          <p:cNvSpPr/>
          <p:nvPr/>
        </p:nvSpPr>
        <p:spPr>
          <a:xfrm rot="-9900118" flipH="1">
            <a:off x="6636201" y="1224585"/>
            <a:ext cx="1121565" cy="1122957"/>
          </a:xfrm>
          <a:custGeom>
            <a:avLst/>
            <a:gdLst/>
            <a:ahLst/>
            <a:cxnLst/>
            <a:rect l="l" t="t" r="r" b="b"/>
            <a:pathLst>
              <a:path w="47915" h="42686" extrusionOk="0">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winkl Cursive Unlooped" panose="02000000000000000000" pitchFamily="2" charset="0"/>
            </a:endParaRPr>
          </a:p>
        </p:txBody>
      </p:sp>
      <p:sp>
        <p:nvSpPr>
          <p:cNvPr id="74" name="Google Shape;452;p78">
            <a:extLst>
              <a:ext uri="{FF2B5EF4-FFF2-40B4-BE49-F238E27FC236}">
                <a16:creationId xmlns:a16="http://schemas.microsoft.com/office/drawing/2014/main" id="{8D1EA5B0-CFA5-4F75-BA99-AB111C3DE545}"/>
              </a:ext>
            </a:extLst>
          </p:cNvPr>
          <p:cNvSpPr txBox="1">
            <a:spLocks/>
          </p:cNvSpPr>
          <p:nvPr/>
        </p:nvSpPr>
        <p:spPr>
          <a:xfrm>
            <a:off x="6140644" y="2265790"/>
            <a:ext cx="2154000" cy="53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Didact Gothic"/>
              <a:buNone/>
              <a:defRPr sz="3000" b="1" i="0" u="none" strike="noStrike" cap="none">
                <a:solidFill>
                  <a:schemeClr val="accent4"/>
                </a:solidFill>
                <a:latin typeface="Amatic SC"/>
                <a:ea typeface="Amatic SC"/>
                <a:cs typeface="Amatic SC"/>
                <a:sym typeface="Amatic SC"/>
              </a:defRPr>
            </a:lvl1pPr>
            <a:lvl2pPr marL="914400" marR="0" lvl="1" indent="-317500" algn="ctr" rtl="0">
              <a:lnSpc>
                <a:spcPct val="100000"/>
              </a:lnSpc>
              <a:spcBef>
                <a:spcPts val="1600"/>
              </a:spcBef>
              <a:spcAft>
                <a:spcPts val="0"/>
              </a:spcAft>
              <a:buClr>
                <a:schemeClr val="lt1"/>
              </a:buClr>
              <a:buSzPts val="1400"/>
              <a:buFont typeface="Didact Gothic"/>
              <a:buNone/>
              <a:defRPr sz="3000" b="1" i="0" u="none" strike="noStrike" cap="none">
                <a:solidFill>
                  <a:schemeClr val="accent4"/>
                </a:solidFill>
                <a:latin typeface="Amatic SC"/>
                <a:ea typeface="Amatic SC"/>
                <a:cs typeface="Amatic SC"/>
                <a:sym typeface="Amatic SC"/>
              </a:defRPr>
            </a:lvl2pPr>
            <a:lvl3pPr marL="1371600" marR="0" lvl="2" indent="-317500" algn="ctr" rtl="0">
              <a:lnSpc>
                <a:spcPct val="100000"/>
              </a:lnSpc>
              <a:spcBef>
                <a:spcPts val="1600"/>
              </a:spcBef>
              <a:spcAft>
                <a:spcPts val="0"/>
              </a:spcAft>
              <a:buClr>
                <a:schemeClr val="lt1"/>
              </a:buClr>
              <a:buSzPts val="1400"/>
              <a:buFont typeface="Didact Gothic"/>
              <a:buNone/>
              <a:defRPr sz="3000" b="1" i="0" u="none" strike="noStrike" cap="none">
                <a:solidFill>
                  <a:schemeClr val="accent4"/>
                </a:solidFill>
                <a:latin typeface="Amatic SC"/>
                <a:ea typeface="Amatic SC"/>
                <a:cs typeface="Amatic SC"/>
                <a:sym typeface="Amatic SC"/>
              </a:defRPr>
            </a:lvl3pPr>
            <a:lvl4pPr marL="1828800" marR="0" lvl="3" indent="-317500" algn="ctr" rtl="0">
              <a:lnSpc>
                <a:spcPct val="100000"/>
              </a:lnSpc>
              <a:spcBef>
                <a:spcPts val="1600"/>
              </a:spcBef>
              <a:spcAft>
                <a:spcPts val="0"/>
              </a:spcAft>
              <a:buClr>
                <a:schemeClr val="lt1"/>
              </a:buClr>
              <a:buSzPts val="1400"/>
              <a:buFont typeface="Didact Gothic"/>
              <a:buNone/>
              <a:defRPr sz="3000" b="1" i="0" u="none" strike="noStrike" cap="none">
                <a:solidFill>
                  <a:schemeClr val="accent4"/>
                </a:solidFill>
                <a:latin typeface="Amatic SC"/>
                <a:ea typeface="Amatic SC"/>
                <a:cs typeface="Amatic SC"/>
                <a:sym typeface="Amatic SC"/>
              </a:defRPr>
            </a:lvl4pPr>
            <a:lvl5pPr marL="2286000" marR="0" lvl="4" indent="-317500" algn="ctr" rtl="0">
              <a:lnSpc>
                <a:spcPct val="100000"/>
              </a:lnSpc>
              <a:spcBef>
                <a:spcPts val="1600"/>
              </a:spcBef>
              <a:spcAft>
                <a:spcPts val="0"/>
              </a:spcAft>
              <a:buClr>
                <a:schemeClr val="lt1"/>
              </a:buClr>
              <a:buSzPts val="1400"/>
              <a:buFont typeface="Didact Gothic"/>
              <a:buNone/>
              <a:defRPr sz="3000" b="1" i="0" u="none" strike="noStrike" cap="none">
                <a:solidFill>
                  <a:schemeClr val="accent4"/>
                </a:solidFill>
                <a:latin typeface="Amatic SC"/>
                <a:ea typeface="Amatic SC"/>
                <a:cs typeface="Amatic SC"/>
                <a:sym typeface="Amatic SC"/>
              </a:defRPr>
            </a:lvl5pPr>
            <a:lvl6pPr marL="2743200" marR="0" lvl="5" indent="-317500" algn="ctr" rtl="0">
              <a:lnSpc>
                <a:spcPct val="100000"/>
              </a:lnSpc>
              <a:spcBef>
                <a:spcPts val="1600"/>
              </a:spcBef>
              <a:spcAft>
                <a:spcPts val="0"/>
              </a:spcAft>
              <a:buClr>
                <a:schemeClr val="lt1"/>
              </a:buClr>
              <a:buSzPts val="1400"/>
              <a:buFont typeface="Didact Gothic"/>
              <a:buNone/>
              <a:defRPr sz="3000" b="1" i="0" u="none" strike="noStrike" cap="none">
                <a:solidFill>
                  <a:schemeClr val="accent4"/>
                </a:solidFill>
                <a:latin typeface="Amatic SC"/>
                <a:ea typeface="Amatic SC"/>
                <a:cs typeface="Amatic SC"/>
                <a:sym typeface="Amatic SC"/>
              </a:defRPr>
            </a:lvl6pPr>
            <a:lvl7pPr marL="3200400" marR="0" lvl="6" indent="-317500" algn="ctr" rtl="0">
              <a:lnSpc>
                <a:spcPct val="100000"/>
              </a:lnSpc>
              <a:spcBef>
                <a:spcPts val="1600"/>
              </a:spcBef>
              <a:spcAft>
                <a:spcPts val="0"/>
              </a:spcAft>
              <a:buClr>
                <a:schemeClr val="lt1"/>
              </a:buClr>
              <a:buSzPts val="1400"/>
              <a:buFont typeface="Didact Gothic"/>
              <a:buNone/>
              <a:defRPr sz="3000" b="1" i="0" u="none" strike="noStrike" cap="none">
                <a:solidFill>
                  <a:schemeClr val="accent4"/>
                </a:solidFill>
                <a:latin typeface="Amatic SC"/>
                <a:ea typeface="Amatic SC"/>
                <a:cs typeface="Amatic SC"/>
                <a:sym typeface="Amatic SC"/>
              </a:defRPr>
            </a:lvl7pPr>
            <a:lvl8pPr marL="3657600" marR="0" lvl="7" indent="-317500" algn="ctr" rtl="0">
              <a:lnSpc>
                <a:spcPct val="100000"/>
              </a:lnSpc>
              <a:spcBef>
                <a:spcPts val="1600"/>
              </a:spcBef>
              <a:spcAft>
                <a:spcPts val="0"/>
              </a:spcAft>
              <a:buClr>
                <a:schemeClr val="lt1"/>
              </a:buClr>
              <a:buSzPts val="1400"/>
              <a:buFont typeface="Didact Gothic"/>
              <a:buNone/>
              <a:defRPr sz="3000" b="1" i="0" u="none" strike="noStrike" cap="none">
                <a:solidFill>
                  <a:schemeClr val="accent4"/>
                </a:solidFill>
                <a:latin typeface="Amatic SC"/>
                <a:ea typeface="Amatic SC"/>
                <a:cs typeface="Amatic SC"/>
                <a:sym typeface="Amatic SC"/>
              </a:defRPr>
            </a:lvl8pPr>
            <a:lvl9pPr marL="4114800" marR="0" lvl="8" indent="-317500" algn="ctr" rtl="0">
              <a:lnSpc>
                <a:spcPct val="100000"/>
              </a:lnSpc>
              <a:spcBef>
                <a:spcPts val="1600"/>
              </a:spcBef>
              <a:spcAft>
                <a:spcPts val="1600"/>
              </a:spcAft>
              <a:buClr>
                <a:schemeClr val="lt1"/>
              </a:buClr>
              <a:buSzPts val="1400"/>
              <a:buFont typeface="Didact Gothic"/>
              <a:buNone/>
              <a:defRPr sz="3000" b="1" i="0" u="none" strike="noStrike" cap="none">
                <a:solidFill>
                  <a:schemeClr val="accent4"/>
                </a:solidFill>
                <a:latin typeface="Amatic SC"/>
                <a:ea typeface="Amatic SC"/>
                <a:cs typeface="Amatic SC"/>
                <a:sym typeface="Amatic SC"/>
              </a:defRPr>
            </a:lvl9pPr>
          </a:lstStyle>
          <a:p>
            <a:pPr marL="0" indent="0">
              <a:spcAft>
                <a:spcPts val="1600"/>
              </a:spcAft>
            </a:pPr>
            <a:r>
              <a:rPr lang="en-GB" altLang="en-US" sz="3200" dirty="0">
                <a:solidFill>
                  <a:schemeClr val="bg2">
                    <a:lumMod val="75000"/>
                  </a:schemeClr>
                </a:solidFill>
                <a:latin typeface="Twinkl Cursive Unlooped" panose="02000000000000000000" pitchFamily="2" charset="0"/>
              </a:rPr>
              <a:t>Topic Task</a:t>
            </a:r>
            <a:br>
              <a:rPr lang="en-GB" altLang="en-US" sz="3200" dirty="0">
                <a:solidFill>
                  <a:schemeClr val="bg2">
                    <a:lumMod val="75000"/>
                  </a:schemeClr>
                </a:solidFill>
                <a:latin typeface="Twinkl Cursive Unlooped" panose="02000000000000000000" pitchFamily="2" charset="0"/>
              </a:rPr>
            </a:br>
            <a:endParaRPr lang="en-GB" dirty="0">
              <a:solidFill>
                <a:schemeClr val="bg2">
                  <a:lumMod val="75000"/>
                </a:schemeClr>
              </a:solidFill>
              <a:latin typeface="Twinkl Cursive Unlooped" panose="02000000000000000000" pitchFamily="2" charset="0"/>
            </a:endParaRPr>
          </a:p>
        </p:txBody>
      </p:sp>
      <p:sp>
        <p:nvSpPr>
          <p:cNvPr id="6" name="TextBox 5">
            <a:extLst>
              <a:ext uri="{FF2B5EF4-FFF2-40B4-BE49-F238E27FC236}">
                <a16:creationId xmlns:a16="http://schemas.microsoft.com/office/drawing/2014/main" id="{9CA63CC3-7894-4146-A3B9-A576CE285FBA}"/>
              </a:ext>
            </a:extLst>
          </p:cNvPr>
          <p:cNvSpPr txBox="1"/>
          <p:nvPr/>
        </p:nvSpPr>
        <p:spPr>
          <a:xfrm>
            <a:off x="639210" y="3678605"/>
            <a:ext cx="7985759" cy="830997"/>
          </a:xfrm>
          <a:prstGeom prst="rect">
            <a:avLst/>
          </a:prstGeom>
          <a:noFill/>
        </p:spPr>
        <p:txBody>
          <a:bodyPr wrap="square" rtlCol="0">
            <a:spAutoFit/>
          </a:bodyPr>
          <a:lstStyle/>
          <a:p>
            <a:pPr algn="ctr"/>
            <a:r>
              <a:rPr lang="en-US" sz="1600" dirty="0">
                <a:solidFill>
                  <a:schemeClr val="bg1"/>
                </a:solidFill>
                <a:latin typeface="Twinkl Cursive Unlooped" panose="02000000000000000000" pitchFamily="2" charset="0"/>
              </a:rPr>
              <a:t>Homework is due in on a Wednesday and will be returned no later than Friday. </a:t>
            </a:r>
          </a:p>
          <a:p>
            <a:pPr algn="ctr"/>
            <a:r>
              <a:rPr lang="en-US" sz="1600" dirty="0">
                <a:solidFill>
                  <a:schemeClr val="bg1"/>
                </a:solidFill>
                <a:latin typeface="Twinkl Cursive Unlooped" panose="02000000000000000000" pitchFamily="2" charset="0"/>
              </a:rPr>
              <a:t>The onus is on the child to complete their homework, an opportunity to increase their independence ahead of Year 6 and </a:t>
            </a:r>
            <a:r>
              <a:rPr lang="en-US" sz="1600">
                <a:solidFill>
                  <a:schemeClr val="bg1"/>
                </a:solidFill>
                <a:latin typeface="Twinkl Cursive Unlooped" panose="02000000000000000000" pitchFamily="2" charset="0"/>
              </a:rPr>
              <a:t>transition into </a:t>
            </a:r>
            <a:r>
              <a:rPr lang="en-US" sz="1600" dirty="0">
                <a:solidFill>
                  <a:schemeClr val="bg1"/>
                </a:solidFill>
                <a:latin typeface="Twinkl Cursive Unlooped" panose="02000000000000000000" pitchFamily="2" charset="0"/>
              </a:rPr>
              <a:t>Secondary School.</a:t>
            </a:r>
            <a:endParaRPr lang="en-GB" sz="1600" dirty="0">
              <a:solidFill>
                <a:schemeClr val="bg1"/>
              </a:solidFill>
              <a:latin typeface="Twinkl Cursive Unlooped" panose="02000000000000000000" pitchFamily="2" charset="0"/>
            </a:endParaRPr>
          </a:p>
        </p:txBody>
      </p:sp>
      <p:sp>
        <p:nvSpPr>
          <p:cNvPr id="2" name="TextBox 1">
            <a:extLst>
              <a:ext uri="{FF2B5EF4-FFF2-40B4-BE49-F238E27FC236}">
                <a16:creationId xmlns:a16="http://schemas.microsoft.com/office/drawing/2014/main" id="{6AE3325C-20C8-42D1-BE92-FFD70CDAE439}"/>
              </a:ext>
            </a:extLst>
          </p:cNvPr>
          <p:cNvSpPr txBox="1"/>
          <p:nvPr/>
        </p:nvSpPr>
        <p:spPr>
          <a:xfrm>
            <a:off x="968355" y="2767076"/>
            <a:ext cx="1885062" cy="738664"/>
          </a:xfrm>
          <a:prstGeom prst="rect">
            <a:avLst/>
          </a:prstGeom>
          <a:noFill/>
        </p:spPr>
        <p:txBody>
          <a:bodyPr wrap="square" rtlCol="0">
            <a:spAutoFit/>
          </a:bodyPr>
          <a:lstStyle/>
          <a:p>
            <a:r>
              <a:rPr lang="en-US" dirty="0">
                <a:solidFill>
                  <a:schemeClr val="bg1"/>
                </a:solidFill>
                <a:latin typeface="Twinkl Cursive Unlooped" panose="02000000000000000000" pitchFamily="2" charset="0"/>
              </a:rPr>
              <a:t>4 times a week, reading records checked weekly.</a:t>
            </a:r>
            <a:endParaRPr lang="en-GB" dirty="0">
              <a:solidFill>
                <a:schemeClr val="bg1"/>
              </a:solidFill>
              <a:latin typeface="Twinkl Cursive Unlooped" panose="02000000000000000000" pitchFamily="2" charset="0"/>
            </a:endParaRPr>
          </a:p>
        </p:txBody>
      </p:sp>
      <p:sp>
        <p:nvSpPr>
          <p:cNvPr id="75" name="TextBox 74">
            <a:extLst>
              <a:ext uri="{FF2B5EF4-FFF2-40B4-BE49-F238E27FC236}">
                <a16:creationId xmlns:a16="http://schemas.microsoft.com/office/drawing/2014/main" id="{94EC52E0-4C7E-4878-B15A-12DB7089A1A9}"/>
              </a:ext>
            </a:extLst>
          </p:cNvPr>
          <p:cNvSpPr txBox="1"/>
          <p:nvPr/>
        </p:nvSpPr>
        <p:spPr>
          <a:xfrm>
            <a:off x="2670828" y="2775140"/>
            <a:ext cx="1885062" cy="738664"/>
          </a:xfrm>
          <a:prstGeom prst="rect">
            <a:avLst/>
          </a:prstGeom>
          <a:noFill/>
        </p:spPr>
        <p:txBody>
          <a:bodyPr wrap="square" rtlCol="0">
            <a:spAutoFit/>
          </a:bodyPr>
          <a:lstStyle/>
          <a:p>
            <a:r>
              <a:rPr lang="en-US" dirty="0">
                <a:solidFill>
                  <a:schemeClr val="bg1"/>
                </a:solidFill>
                <a:latin typeface="Twinkl Cursive Unlooped" panose="02000000000000000000" pitchFamily="2" charset="0"/>
              </a:rPr>
              <a:t>Updated on </a:t>
            </a:r>
            <a:r>
              <a:rPr lang="en-US" dirty="0" err="1">
                <a:solidFill>
                  <a:schemeClr val="bg1"/>
                </a:solidFill>
                <a:latin typeface="Twinkl Cursive Unlooped" panose="02000000000000000000" pitchFamily="2" charset="0"/>
              </a:rPr>
              <a:t>Edshed</a:t>
            </a:r>
            <a:r>
              <a:rPr lang="en-US" dirty="0">
                <a:solidFill>
                  <a:schemeClr val="bg1"/>
                </a:solidFill>
                <a:latin typeface="Twinkl Cursive Unlooped" panose="02000000000000000000" pitchFamily="2" charset="0"/>
              </a:rPr>
              <a:t> weekly, tested on a Friday.</a:t>
            </a:r>
            <a:endParaRPr lang="en-GB" dirty="0">
              <a:solidFill>
                <a:schemeClr val="bg1"/>
              </a:solidFill>
              <a:latin typeface="Twinkl Cursive Unlooped" panose="02000000000000000000" pitchFamily="2" charset="0"/>
            </a:endParaRPr>
          </a:p>
        </p:txBody>
      </p:sp>
      <p:sp>
        <p:nvSpPr>
          <p:cNvPr id="76" name="TextBox 75">
            <a:extLst>
              <a:ext uri="{FF2B5EF4-FFF2-40B4-BE49-F238E27FC236}">
                <a16:creationId xmlns:a16="http://schemas.microsoft.com/office/drawing/2014/main" id="{5FCF05CA-897D-46A7-897C-AB5297DD20CC}"/>
              </a:ext>
            </a:extLst>
          </p:cNvPr>
          <p:cNvSpPr txBox="1"/>
          <p:nvPr/>
        </p:nvSpPr>
        <p:spPr>
          <a:xfrm>
            <a:off x="4540649" y="2789395"/>
            <a:ext cx="1885062" cy="738664"/>
          </a:xfrm>
          <a:prstGeom prst="rect">
            <a:avLst/>
          </a:prstGeom>
          <a:noFill/>
        </p:spPr>
        <p:txBody>
          <a:bodyPr wrap="square" rtlCol="0">
            <a:spAutoFit/>
          </a:bodyPr>
          <a:lstStyle/>
          <a:p>
            <a:r>
              <a:rPr lang="en-US" dirty="0">
                <a:solidFill>
                  <a:schemeClr val="bg1"/>
                </a:solidFill>
                <a:latin typeface="Twinkl Cursive Unlooped" panose="02000000000000000000" pitchFamily="2" charset="0"/>
              </a:rPr>
              <a:t>1-3 tasks set weekly inline with current learning in class.</a:t>
            </a:r>
            <a:endParaRPr lang="en-GB" dirty="0">
              <a:solidFill>
                <a:schemeClr val="bg1"/>
              </a:solidFill>
              <a:latin typeface="Twinkl Cursive Unlooped" panose="02000000000000000000" pitchFamily="2" charset="0"/>
            </a:endParaRPr>
          </a:p>
        </p:txBody>
      </p:sp>
      <p:sp>
        <p:nvSpPr>
          <p:cNvPr id="77" name="TextBox 76">
            <a:extLst>
              <a:ext uri="{FF2B5EF4-FFF2-40B4-BE49-F238E27FC236}">
                <a16:creationId xmlns:a16="http://schemas.microsoft.com/office/drawing/2014/main" id="{C9D115EC-0006-4274-B0C3-D44C0122FC50}"/>
              </a:ext>
            </a:extLst>
          </p:cNvPr>
          <p:cNvSpPr txBox="1"/>
          <p:nvPr/>
        </p:nvSpPr>
        <p:spPr>
          <a:xfrm>
            <a:off x="6323029" y="2796790"/>
            <a:ext cx="1962977" cy="738664"/>
          </a:xfrm>
          <a:prstGeom prst="rect">
            <a:avLst/>
          </a:prstGeom>
          <a:noFill/>
        </p:spPr>
        <p:txBody>
          <a:bodyPr wrap="square" rtlCol="0">
            <a:spAutoFit/>
          </a:bodyPr>
          <a:lstStyle/>
          <a:p>
            <a:r>
              <a:rPr lang="en-US" dirty="0">
                <a:solidFill>
                  <a:schemeClr val="bg1"/>
                </a:solidFill>
                <a:latin typeface="Twinkl Cursive Unlooped" panose="02000000000000000000" pitchFamily="2" charset="0"/>
              </a:rPr>
              <a:t>1 task to be completed weekly, a chance to be creative!</a:t>
            </a:r>
            <a:endParaRPr lang="en-GB" dirty="0">
              <a:solidFill>
                <a:schemeClr val="bg1"/>
              </a:solidFill>
              <a:latin typeface="Twinkl Cursive Unlooped" panose="02000000000000000000"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2"/>
        <p:cNvGrpSpPr/>
        <p:nvPr/>
      </p:nvGrpSpPr>
      <p:grpSpPr>
        <a:xfrm>
          <a:off x="0" y="0"/>
          <a:ext cx="0" cy="0"/>
          <a:chOff x="0" y="0"/>
          <a:chExt cx="0" cy="0"/>
        </a:xfrm>
      </p:grpSpPr>
      <p:sp>
        <p:nvSpPr>
          <p:cNvPr id="513" name="Google Shape;513;p80"/>
          <p:cNvSpPr txBox="1">
            <a:spLocks noGrp="1"/>
          </p:cNvSpPr>
          <p:nvPr>
            <p:ph type="title"/>
          </p:nvPr>
        </p:nvSpPr>
        <p:spPr>
          <a:xfrm flipH="1">
            <a:off x="3995318" y="1515270"/>
            <a:ext cx="4561941" cy="228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accent6"/>
                </a:solidFill>
                <a:latin typeface="Twinkl Cursive Unlooped" panose="02000000000000000000" pitchFamily="2" charset="0"/>
              </a:rPr>
              <a:t>How can you help?</a:t>
            </a:r>
            <a:endParaRPr dirty="0">
              <a:solidFill>
                <a:schemeClr val="accent6"/>
              </a:solidFill>
              <a:latin typeface="Twinkl Cursive Unlooped" panose="02000000000000000000" pitchFamily="2" charset="0"/>
            </a:endParaRPr>
          </a:p>
        </p:txBody>
      </p:sp>
      <p:sp>
        <p:nvSpPr>
          <p:cNvPr id="515" name="Google Shape;515;p80"/>
          <p:cNvSpPr txBox="1">
            <a:spLocks noGrp="1"/>
          </p:cNvSpPr>
          <p:nvPr>
            <p:ph type="title" idx="2"/>
          </p:nvPr>
        </p:nvSpPr>
        <p:spPr>
          <a:xfrm flipH="1">
            <a:off x="986400" y="1150050"/>
            <a:ext cx="1410600" cy="109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E2473B"/>
                </a:solidFill>
              </a:rPr>
              <a:t>08</a:t>
            </a:r>
            <a:endParaRPr dirty="0">
              <a:solidFill>
                <a:srgbClr val="E2473B"/>
              </a:solidFill>
            </a:endParaRPr>
          </a:p>
        </p:txBody>
      </p:sp>
    </p:spTree>
    <p:extLst>
      <p:ext uri="{BB962C8B-B14F-4D97-AF65-F5344CB8AC3E}">
        <p14:creationId xmlns:p14="http://schemas.microsoft.com/office/powerpoint/2010/main" val="1126731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7" name="Google Shape;917;p109"/>
          <p:cNvSpPr txBox="1">
            <a:spLocks noGrp="1"/>
          </p:cNvSpPr>
          <p:nvPr>
            <p:ph type="subTitle" idx="1"/>
          </p:nvPr>
        </p:nvSpPr>
        <p:spPr>
          <a:xfrm>
            <a:off x="4311114" y="1521945"/>
            <a:ext cx="4396740" cy="209961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2000" dirty="0">
                <a:latin typeface="Twinkl Cursive Unlooped" panose="02000000000000000000" pitchFamily="2" charset="0"/>
              </a:rPr>
              <a:t>Support your child to read as much as possible and develop reading for pleasure.</a:t>
            </a:r>
          </a:p>
          <a:p>
            <a:pPr marL="0" lvl="0" indent="0" algn="l" rtl="0">
              <a:spcBef>
                <a:spcPts val="0"/>
              </a:spcBef>
              <a:spcAft>
                <a:spcPts val="1600"/>
              </a:spcAft>
              <a:buNone/>
            </a:pPr>
            <a:r>
              <a:rPr lang="en-GB" sz="2000" dirty="0">
                <a:latin typeface="Twinkl Cursive Unlooped" panose="02000000000000000000" pitchFamily="2" charset="0"/>
              </a:rPr>
              <a:t>Encourage your child to complete their homework and practice their spellings at home.</a:t>
            </a:r>
          </a:p>
          <a:p>
            <a:pPr marL="0" lvl="0" indent="0" algn="l" rtl="0">
              <a:spcBef>
                <a:spcPts val="0"/>
              </a:spcBef>
              <a:spcAft>
                <a:spcPts val="1600"/>
              </a:spcAft>
              <a:buNone/>
            </a:pPr>
            <a:r>
              <a:rPr lang="en-US" sz="2000" dirty="0">
                <a:latin typeface="Twinkl Cursive Unlooped" panose="02000000000000000000" pitchFamily="2" charset="0"/>
              </a:rPr>
              <a:t>Promote online safety.</a:t>
            </a:r>
            <a:endParaRPr lang="en-GB" sz="2000" dirty="0">
              <a:latin typeface="Twinkl Cursive Unlooped" panose="02000000000000000000" pitchFamily="2" charset="0"/>
            </a:endParaRPr>
          </a:p>
          <a:p>
            <a:pPr marL="0" lvl="0" indent="0" algn="l" rtl="0">
              <a:spcBef>
                <a:spcPts val="0"/>
              </a:spcBef>
              <a:spcAft>
                <a:spcPts val="1600"/>
              </a:spcAft>
              <a:buNone/>
            </a:pPr>
            <a:endParaRPr dirty="0"/>
          </a:p>
        </p:txBody>
      </p:sp>
      <p:sp>
        <p:nvSpPr>
          <p:cNvPr id="918" name="Google Shape;918;p109"/>
          <p:cNvSpPr txBox="1">
            <a:spLocks noGrp="1"/>
          </p:cNvSpPr>
          <p:nvPr>
            <p:ph type="ctrTitle" idx="2"/>
          </p:nvPr>
        </p:nvSpPr>
        <p:spPr>
          <a:xfrm>
            <a:off x="937625" y="532200"/>
            <a:ext cx="7268700" cy="57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winkl Cursive Unlooped" panose="02000000000000000000" pitchFamily="2" charset="0"/>
              </a:rPr>
              <a:t>How can you help?</a:t>
            </a:r>
            <a:endParaRPr dirty="0">
              <a:latin typeface="Twinkl Cursive Unlooped" panose="02000000000000000000" pitchFamily="2" charset="0"/>
            </a:endParaRPr>
          </a:p>
        </p:txBody>
      </p:sp>
      <p:grpSp>
        <p:nvGrpSpPr>
          <p:cNvPr id="919" name="Google Shape;919;p109"/>
          <p:cNvGrpSpPr/>
          <p:nvPr/>
        </p:nvGrpSpPr>
        <p:grpSpPr>
          <a:xfrm>
            <a:off x="1230481" y="1748490"/>
            <a:ext cx="2998028" cy="2278583"/>
            <a:chOff x="720010" y="1419647"/>
            <a:chExt cx="4021500" cy="3056449"/>
          </a:xfrm>
        </p:grpSpPr>
        <p:sp>
          <p:nvSpPr>
            <p:cNvPr id="920" name="Google Shape;920;p109"/>
            <p:cNvSpPr/>
            <p:nvPr/>
          </p:nvSpPr>
          <p:spPr>
            <a:xfrm>
              <a:off x="720010" y="1419647"/>
              <a:ext cx="4021500" cy="2544300"/>
            </a:xfrm>
            <a:prstGeom prst="roundRect">
              <a:avLst>
                <a:gd name="adj" fmla="val 3857"/>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09"/>
            <p:cNvSpPr/>
            <p:nvPr/>
          </p:nvSpPr>
          <p:spPr>
            <a:xfrm>
              <a:off x="747353" y="1447364"/>
              <a:ext cx="3966900" cy="2488800"/>
            </a:xfrm>
            <a:prstGeom prst="roundRect">
              <a:avLst>
                <a:gd name="adj" fmla="val 3282"/>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09"/>
            <p:cNvSpPr/>
            <p:nvPr/>
          </p:nvSpPr>
          <p:spPr>
            <a:xfrm>
              <a:off x="858158" y="1548119"/>
              <a:ext cx="3748500" cy="22857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09"/>
            <p:cNvSpPr/>
            <p:nvPr/>
          </p:nvSpPr>
          <p:spPr>
            <a:xfrm>
              <a:off x="2042408" y="3957449"/>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chemeClr val="lt1"/>
            </a:solidFill>
            <a:ln w="19050" cap="flat" cmpd="sng">
              <a:solidFill>
                <a:schemeClr val="lt1"/>
              </a:solidFill>
              <a:prstDash val="solid"/>
              <a:round/>
              <a:headEnd type="none" w="med" len="med"/>
              <a:tailEnd type="none" w="med" len="med"/>
            </a:ln>
          </p:spPr>
        </p:sp>
        <p:cxnSp>
          <p:nvCxnSpPr>
            <p:cNvPr id="924" name="Google Shape;924;p109"/>
            <p:cNvCxnSpPr/>
            <p:nvPr/>
          </p:nvCxnSpPr>
          <p:spPr>
            <a:xfrm>
              <a:off x="2057250" y="4433452"/>
              <a:ext cx="1353300" cy="0"/>
            </a:xfrm>
            <a:prstGeom prst="straightConnector1">
              <a:avLst/>
            </a:prstGeom>
            <a:noFill/>
            <a:ln w="19050" cap="flat" cmpd="sng">
              <a:solidFill>
                <a:schemeClr val="lt2"/>
              </a:solidFill>
              <a:prstDash val="solid"/>
              <a:round/>
              <a:headEnd type="none" w="med" len="med"/>
              <a:tailEnd type="none" w="med" len="med"/>
            </a:ln>
          </p:spPr>
        </p:cxnSp>
      </p:grpSp>
      <p:pic>
        <p:nvPicPr>
          <p:cNvPr id="4" name="Picture 3">
            <a:extLst>
              <a:ext uri="{FF2B5EF4-FFF2-40B4-BE49-F238E27FC236}">
                <a16:creationId xmlns:a16="http://schemas.microsoft.com/office/drawing/2014/main" id="{9203D7C2-68A4-42A1-9A1A-6D46620253AE}"/>
              </a:ext>
            </a:extLst>
          </p:cNvPr>
          <p:cNvPicPr>
            <a:picLocks noChangeAspect="1"/>
          </p:cNvPicPr>
          <p:nvPr/>
        </p:nvPicPr>
        <p:blipFill>
          <a:blip r:embed="rId3"/>
          <a:stretch>
            <a:fillRect/>
          </a:stretch>
        </p:blipFill>
        <p:spPr>
          <a:xfrm>
            <a:off x="1281801" y="1886899"/>
            <a:ext cx="2892832" cy="16187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5"/>
          <p:cNvSpPr txBox="1">
            <a:spLocks noGrp="1"/>
          </p:cNvSpPr>
          <p:nvPr>
            <p:ph type="title"/>
          </p:nvPr>
        </p:nvSpPr>
        <p:spPr>
          <a:xfrm>
            <a:off x="662940" y="1704150"/>
            <a:ext cx="4351020" cy="18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latin typeface="Twinkl Cursive Unlooped" panose="02000000000000000000" pitchFamily="2" charset="0"/>
              </a:rPr>
              <a:t>Aims of </a:t>
            </a:r>
            <a:br>
              <a:rPr lang="en-GB" dirty="0">
                <a:latin typeface="Twinkl Cursive Unlooped" panose="02000000000000000000" pitchFamily="2" charset="0"/>
              </a:rPr>
            </a:br>
            <a:r>
              <a:rPr lang="en-GB" dirty="0">
                <a:latin typeface="Twinkl Cursive Unlooped" panose="02000000000000000000" pitchFamily="2" charset="0"/>
              </a:rPr>
              <a:t>Year 5</a:t>
            </a:r>
            <a:endParaRPr dirty="0">
              <a:latin typeface="Twinkl Cursive Unlooped" panose="02000000000000000000" pitchFamily="2" charset="0"/>
            </a:endParaRPr>
          </a:p>
        </p:txBody>
      </p:sp>
      <p:sp>
        <p:nvSpPr>
          <p:cNvPr id="348" name="Google Shape;348;p65"/>
          <p:cNvSpPr txBox="1">
            <a:spLocks noGrp="1"/>
          </p:cNvSpPr>
          <p:nvPr>
            <p:ph type="title" idx="2"/>
          </p:nvPr>
        </p:nvSpPr>
        <p:spPr>
          <a:xfrm>
            <a:off x="6965400" y="1150050"/>
            <a:ext cx="1422900" cy="110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114"/>
          <p:cNvSpPr txBox="1">
            <a:spLocks noGrp="1"/>
          </p:cNvSpPr>
          <p:nvPr>
            <p:ph type="ctrTitle"/>
          </p:nvPr>
        </p:nvSpPr>
        <p:spPr>
          <a:xfrm>
            <a:off x="937623" y="535425"/>
            <a:ext cx="7268700" cy="57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latin typeface="Twinkl Cursive Unlooped" panose="02000000000000000000" pitchFamily="2" charset="0"/>
              </a:rPr>
              <a:t>Year 5 Aims</a:t>
            </a:r>
            <a:endParaRPr dirty="0">
              <a:solidFill>
                <a:schemeClr val="accent6"/>
              </a:solidFill>
              <a:latin typeface="Twinkl Cursive Unlooped" panose="02000000000000000000" pitchFamily="2" charset="0"/>
            </a:endParaRPr>
          </a:p>
        </p:txBody>
      </p:sp>
      <p:sp>
        <p:nvSpPr>
          <p:cNvPr id="979" name="Google Shape;979;p114"/>
          <p:cNvSpPr txBox="1"/>
          <p:nvPr/>
        </p:nvSpPr>
        <p:spPr>
          <a:xfrm>
            <a:off x="1013641" y="1016265"/>
            <a:ext cx="7116665" cy="2565000"/>
          </a:xfrm>
          <a:prstGeom prst="rect">
            <a:avLst/>
          </a:prstGeom>
          <a:noFill/>
          <a:ln>
            <a:noFill/>
          </a:ln>
        </p:spPr>
        <p:txBody>
          <a:bodyPr spcFirstLastPara="1" wrap="square" lIns="91425" tIns="182875" rIns="91425" bIns="0" anchor="t" anchorCtr="0">
            <a:noAutofit/>
          </a:bodyPr>
          <a:lstStyle/>
          <a:p>
            <a:pPr marL="457200" lvl="0" indent="-330200">
              <a:lnSpc>
                <a:spcPct val="115000"/>
              </a:lnSpc>
              <a:buClr>
                <a:schemeClr val="lt1"/>
              </a:buClr>
              <a:buSzPts val="1600"/>
              <a:buFont typeface="Didact Gothic"/>
              <a:buChar char="●"/>
            </a:pPr>
            <a:r>
              <a:rPr lang="en-US" sz="2400" dirty="0">
                <a:solidFill>
                  <a:schemeClr val="lt1"/>
                </a:solidFill>
                <a:latin typeface="Twinkl Cursive Unlooped" panose="02000000000000000000" pitchFamily="2" charset="0"/>
                <a:ea typeface="Didact Gothic"/>
                <a:cs typeface="Didact Gothic"/>
                <a:sym typeface="Didact Gothic"/>
              </a:rPr>
              <a:t>Build on the skills and knowledge learnt in KS1 and lower KS2.</a:t>
            </a:r>
          </a:p>
          <a:p>
            <a:pPr marL="457200" lvl="0" indent="-330200">
              <a:lnSpc>
                <a:spcPct val="115000"/>
              </a:lnSpc>
              <a:buClr>
                <a:schemeClr val="lt1"/>
              </a:buClr>
              <a:buSzPts val="1600"/>
              <a:buFont typeface="Didact Gothic"/>
              <a:buChar char="●"/>
            </a:pPr>
            <a:r>
              <a:rPr lang="en-US" sz="2400" dirty="0">
                <a:solidFill>
                  <a:schemeClr val="lt1"/>
                </a:solidFill>
                <a:latin typeface="Twinkl Cursive Unlooped" panose="02000000000000000000" pitchFamily="2" charset="0"/>
                <a:ea typeface="Didact Gothic"/>
                <a:cs typeface="Didact Gothic"/>
                <a:sym typeface="Didact Gothic"/>
              </a:rPr>
              <a:t>Preparing for Year 6 expectations.</a:t>
            </a:r>
          </a:p>
          <a:p>
            <a:pPr marL="457200" lvl="0" indent="-330200">
              <a:lnSpc>
                <a:spcPct val="115000"/>
              </a:lnSpc>
              <a:buClr>
                <a:schemeClr val="lt1"/>
              </a:buClr>
              <a:buSzPts val="1600"/>
              <a:buFont typeface="Didact Gothic"/>
              <a:buChar char="●"/>
            </a:pPr>
            <a:r>
              <a:rPr lang="en-US" sz="2400" dirty="0">
                <a:solidFill>
                  <a:schemeClr val="lt1"/>
                </a:solidFill>
                <a:latin typeface="Twinkl Cursive Unlooped" panose="02000000000000000000" pitchFamily="2" charset="0"/>
                <a:ea typeface="Didact Gothic"/>
                <a:cs typeface="Didact Gothic"/>
                <a:sym typeface="Didact Gothic"/>
              </a:rPr>
              <a:t>Continuing to develop independence, confidence, maturity and initiative.</a:t>
            </a:r>
          </a:p>
          <a:p>
            <a:pPr marL="457200" lvl="0" indent="-330200">
              <a:lnSpc>
                <a:spcPct val="115000"/>
              </a:lnSpc>
              <a:buClr>
                <a:schemeClr val="lt1"/>
              </a:buClr>
              <a:buSzPts val="1600"/>
              <a:buFont typeface="Didact Gothic"/>
              <a:buChar char="●"/>
            </a:pPr>
            <a:r>
              <a:rPr lang="en-US" sz="2400" dirty="0">
                <a:solidFill>
                  <a:schemeClr val="lt1"/>
                </a:solidFill>
                <a:latin typeface="Twinkl Cursive Unlooped" panose="02000000000000000000" pitchFamily="2" charset="0"/>
                <a:ea typeface="Didact Gothic"/>
                <a:cs typeface="Didact Gothic"/>
                <a:sym typeface="Didact Gothic"/>
              </a:rPr>
              <a:t>Recognising that mistakes help us to improve and building resilience.</a:t>
            </a:r>
          </a:p>
          <a:p>
            <a:pPr marL="127000" lvl="0">
              <a:lnSpc>
                <a:spcPct val="115000"/>
              </a:lnSpc>
              <a:buClr>
                <a:schemeClr val="lt1"/>
              </a:buClr>
              <a:buSzPts val="1600"/>
            </a:pPr>
            <a:endParaRPr lang="en-US" sz="2400" dirty="0">
              <a:solidFill>
                <a:schemeClr val="lt1"/>
              </a:solidFill>
              <a:latin typeface="Twinkl Cursive Unlooped" panose="02000000000000000000" pitchFamily="2" charset="0"/>
              <a:ea typeface="Didact Gothic"/>
              <a:cs typeface="Didact Gothic"/>
              <a:sym typeface="Didact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2"/>
        <p:cNvGrpSpPr/>
        <p:nvPr/>
      </p:nvGrpSpPr>
      <p:grpSpPr>
        <a:xfrm>
          <a:off x="0" y="0"/>
          <a:ext cx="0" cy="0"/>
          <a:chOff x="0" y="0"/>
          <a:chExt cx="0" cy="0"/>
        </a:xfrm>
      </p:grpSpPr>
      <p:sp>
        <p:nvSpPr>
          <p:cNvPr id="513" name="Google Shape;513;p80"/>
          <p:cNvSpPr txBox="1">
            <a:spLocks noGrp="1"/>
          </p:cNvSpPr>
          <p:nvPr>
            <p:ph type="title"/>
          </p:nvPr>
        </p:nvSpPr>
        <p:spPr>
          <a:xfrm flipH="1">
            <a:off x="4010558" y="1431450"/>
            <a:ext cx="4561941" cy="228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latin typeface="Twinkl Cursive Unlooped" panose="02000000000000000000" pitchFamily="2" charset="0"/>
              </a:rPr>
              <a:t>Classroom</a:t>
            </a:r>
            <a:br>
              <a:rPr lang="en-GB" dirty="0">
                <a:latin typeface="Twinkl Cursive Unlooped" panose="02000000000000000000" pitchFamily="2" charset="0"/>
              </a:rPr>
            </a:br>
            <a:r>
              <a:rPr lang="en-GB" dirty="0">
                <a:latin typeface="Twinkl Cursive Unlooped" panose="02000000000000000000" pitchFamily="2" charset="0"/>
              </a:rPr>
              <a:t>Routines</a:t>
            </a:r>
            <a:endParaRPr dirty="0">
              <a:solidFill>
                <a:schemeClr val="accent6"/>
              </a:solidFill>
              <a:latin typeface="Twinkl Cursive Unlooped" panose="02000000000000000000" pitchFamily="2" charset="0"/>
            </a:endParaRPr>
          </a:p>
        </p:txBody>
      </p:sp>
      <p:sp>
        <p:nvSpPr>
          <p:cNvPr id="515" name="Google Shape;515;p80"/>
          <p:cNvSpPr txBox="1">
            <a:spLocks noGrp="1"/>
          </p:cNvSpPr>
          <p:nvPr>
            <p:ph type="title" idx="2"/>
          </p:nvPr>
        </p:nvSpPr>
        <p:spPr>
          <a:xfrm flipH="1">
            <a:off x="986400" y="1150050"/>
            <a:ext cx="1410600" cy="109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E2473B"/>
                </a:solidFill>
              </a:rPr>
              <a:t>02</a:t>
            </a:r>
            <a:endParaRPr dirty="0">
              <a:solidFill>
                <a:srgbClr val="E2473B"/>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24156-968A-427C-A7CD-C1FD48A63E82}"/>
              </a:ext>
            </a:extLst>
          </p:cNvPr>
          <p:cNvSpPr>
            <a:spLocks noGrp="1"/>
          </p:cNvSpPr>
          <p:nvPr>
            <p:ph type="ctrTitle"/>
          </p:nvPr>
        </p:nvSpPr>
        <p:spPr/>
        <p:txBody>
          <a:bodyPr/>
          <a:lstStyle/>
          <a:p>
            <a:r>
              <a:rPr lang="en-US" dirty="0">
                <a:latin typeface="Twinkl Cursive Unlooped" panose="02000000000000000000" pitchFamily="2" charset="0"/>
              </a:rPr>
              <a:t>Therapeutic Classroom</a:t>
            </a:r>
            <a:endParaRPr lang="en-GB" dirty="0">
              <a:latin typeface="Twinkl Cursive Unlooped" panose="02000000000000000000" pitchFamily="2" charset="0"/>
            </a:endParaRPr>
          </a:p>
        </p:txBody>
      </p:sp>
      <p:sp>
        <p:nvSpPr>
          <p:cNvPr id="3" name="Google Shape;979;p114">
            <a:extLst>
              <a:ext uri="{FF2B5EF4-FFF2-40B4-BE49-F238E27FC236}">
                <a16:creationId xmlns:a16="http://schemas.microsoft.com/office/drawing/2014/main" id="{5C31CD6A-34A6-41F5-87D4-1C9365FF72AE}"/>
              </a:ext>
            </a:extLst>
          </p:cNvPr>
          <p:cNvSpPr txBox="1"/>
          <p:nvPr/>
        </p:nvSpPr>
        <p:spPr>
          <a:xfrm>
            <a:off x="563881" y="1016265"/>
            <a:ext cx="3619500" cy="2565000"/>
          </a:xfrm>
          <a:prstGeom prst="rect">
            <a:avLst/>
          </a:prstGeom>
          <a:noFill/>
          <a:ln>
            <a:noFill/>
          </a:ln>
        </p:spPr>
        <p:txBody>
          <a:bodyPr spcFirstLastPara="1" wrap="square" lIns="91425" tIns="182875" rIns="91425" bIns="0" anchor="t" anchorCtr="0">
            <a:noAutofit/>
          </a:bodyPr>
          <a:lstStyle/>
          <a:p>
            <a:pPr marL="127000" lvl="0">
              <a:lnSpc>
                <a:spcPct val="115000"/>
              </a:lnSpc>
              <a:buClr>
                <a:schemeClr val="lt1"/>
              </a:buClr>
              <a:buSzPts val="1600"/>
            </a:pPr>
            <a:r>
              <a:rPr lang="en-US" sz="1600" dirty="0">
                <a:solidFill>
                  <a:schemeClr val="lt1"/>
                </a:solidFill>
                <a:latin typeface="Twinkl Cursive Unlooped" panose="02000000000000000000" pitchFamily="2" charset="0"/>
                <a:ea typeface="Didact Gothic"/>
                <a:cs typeface="Didact Gothic"/>
                <a:sym typeface="Didact Gothic"/>
              </a:rPr>
              <a:t>Last summer, Rudhall class received an exciting makeover. The classroom has been designed by TPC, experts in children’s mental health and wellbeing, to create a safe, calm and inclusive environment that is conducive to learning. </a:t>
            </a:r>
          </a:p>
          <a:p>
            <a:pPr marL="127000" lvl="0">
              <a:lnSpc>
                <a:spcPct val="115000"/>
              </a:lnSpc>
              <a:buClr>
                <a:schemeClr val="lt1"/>
              </a:buClr>
              <a:buSzPts val="1600"/>
            </a:pPr>
            <a:r>
              <a:rPr lang="en-US" sz="1600" dirty="0">
                <a:solidFill>
                  <a:schemeClr val="lt1"/>
                </a:solidFill>
                <a:latin typeface="Twinkl Cursive Unlooped" panose="02000000000000000000" pitchFamily="2" charset="0"/>
                <a:ea typeface="Didact Gothic"/>
                <a:cs typeface="Didact Gothic"/>
                <a:sym typeface="Didact Gothic"/>
              </a:rPr>
              <a:t>Please follow the link for more information </a:t>
            </a:r>
            <a:r>
              <a:rPr lang="en-GB" sz="1600" dirty="0">
                <a:hlinkClick r:id="rId2"/>
              </a:rPr>
              <a:t>Therapeutic Classrooms - TPC Therapy</a:t>
            </a:r>
            <a:r>
              <a:rPr lang="en-GB" sz="1600" dirty="0"/>
              <a:t> </a:t>
            </a:r>
            <a:endParaRPr lang="en-US" sz="1600" dirty="0">
              <a:solidFill>
                <a:schemeClr val="lt1"/>
              </a:solidFill>
              <a:latin typeface="Twinkl Cursive Unlooped" panose="02000000000000000000" pitchFamily="2" charset="0"/>
              <a:ea typeface="Didact Gothic"/>
              <a:cs typeface="Didact Gothic"/>
              <a:sym typeface="Didact Gothic"/>
            </a:endParaRPr>
          </a:p>
        </p:txBody>
      </p:sp>
      <p:pic>
        <p:nvPicPr>
          <p:cNvPr id="5" name="Picture 4">
            <a:extLst>
              <a:ext uri="{FF2B5EF4-FFF2-40B4-BE49-F238E27FC236}">
                <a16:creationId xmlns:a16="http://schemas.microsoft.com/office/drawing/2014/main" id="{BD4B95B1-47BA-418F-B458-F922E07F364F}"/>
              </a:ext>
            </a:extLst>
          </p:cNvPr>
          <p:cNvPicPr>
            <a:picLocks noChangeAspect="1"/>
          </p:cNvPicPr>
          <p:nvPr/>
        </p:nvPicPr>
        <p:blipFill>
          <a:blip r:embed="rId3"/>
          <a:stretch>
            <a:fillRect/>
          </a:stretch>
        </p:blipFill>
        <p:spPr>
          <a:xfrm>
            <a:off x="4183380" y="1112100"/>
            <a:ext cx="4305299" cy="3547335"/>
          </a:xfrm>
          <a:prstGeom prst="rect">
            <a:avLst/>
          </a:prstGeom>
        </p:spPr>
      </p:pic>
    </p:spTree>
    <p:extLst>
      <p:ext uri="{BB962C8B-B14F-4D97-AF65-F5344CB8AC3E}">
        <p14:creationId xmlns:p14="http://schemas.microsoft.com/office/powerpoint/2010/main" val="139677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114"/>
          <p:cNvSpPr txBox="1">
            <a:spLocks noGrp="1"/>
          </p:cNvSpPr>
          <p:nvPr>
            <p:ph type="ctrTitle"/>
          </p:nvPr>
        </p:nvSpPr>
        <p:spPr>
          <a:xfrm>
            <a:off x="937625" y="532200"/>
            <a:ext cx="7268700" cy="579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a:latin typeface="Twinkl Cursive Unlooped" panose="02000000000000000000" pitchFamily="2" charset="0"/>
              </a:rPr>
              <a:t>Classroom Routines</a:t>
            </a:r>
            <a:endParaRPr dirty="0">
              <a:solidFill>
                <a:schemeClr val="accent6"/>
              </a:solidFill>
              <a:latin typeface="Twinkl Cursive Unlooped" panose="02000000000000000000" pitchFamily="2" charset="0"/>
            </a:endParaRPr>
          </a:p>
        </p:txBody>
      </p:sp>
      <p:sp>
        <p:nvSpPr>
          <p:cNvPr id="979" name="Google Shape;979;p114"/>
          <p:cNvSpPr txBox="1"/>
          <p:nvPr/>
        </p:nvSpPr>
        <p:spPr>
          <a:xfrm>
            <a:off x="579095" y="692220"/>
            <a:ext cx="7985760" cy="2565000"/>
          </a:xfrm>
          <a:prstGeom prst="rect">
            <a:avLst/>
          </a:prstGeom>
          <a:noFill/>
          <a:ln>
            <a:noFill/>
          </a:ln>
        </p:spPr>
        <p:txBody>
          <a:bodyPr spcFirstLastPara="1" wrap="square" lIns="91425" tIns="182875" rIns="91425" bIns="0" anchor="t" anchorCtr="0">
            <a:noAutofit/>
          </a:bodyPr>
          <a:lstStyle/>
          <a:p>
            <a:pPr marL="127000" lvl="0">
              <a:lnSpc>
                <a:spcPct val="115000"/>
              </a:lnSpc>
              <a:buClr>
                <a:schemeClr val="lt1"/>
              </a:buClr>
              <a:buSzPts val="1600"/>
            </a:pPr>
            <a:endParaRPr lang="en-US" sz="2400" dirty="0">
              <a:solidFill>
                <a:schemeClr val="lt1"/>
              </a:solidFill>
              <a:latin typeface="Twinkl Cursive Unlooped" panose="02000000000000000000" pitchFamily="2" charset="0"/>
              <a:ea typeface="Didact Gothic"/>
              <a:cs typeface="Didact Gothic"/>
              <a:sym typeface="Didact Gothic"/>
            </a:endParaRPr>
          </a:p>
          <a:p>
            <a:pPr marL="127000" lvl="0">
              <a:lnSpc>
                <a:spcPct val="115000"/>
              </a:lnSpc>
              <a:buClr>
                <a:schemeClr val="lt1"/>
              </a:buClr>
              <a:buSzPts val="1600"/>
            </a:pPr>
            <a:r>
              <a:rPr lang="en-US" sz="2400" dirty="0">
                <a:solidFill>
                  <a:schemeClr val="bg2">
                    <a:lumMod val="75000"/>
                  </a:schemeClr>
                </a:solidFill>
                <a:latin typeface="Twinkl Cursive Unlooped" panose="02000000000000000000" pitchFamily="2" charset="0"/>
                <a:ea typeface="Didact Gothic"/>
                <a:cs typeface="Didact Gothic"/>
                <a:sym typeface="Didact Gothic"/>
              </a:rPr>
              <a:t>At</a:t>
            </a:r>
            <a:r>
              <a:rPr lang="en-US" sz="2400" dirty="0">
                <a:solidFill>
                  <a:schemeClr val="lt1"/>
                </a:solidFill>
                <a:latin typeface="Twinkl Cursive Unlooped" panose="02000000000000000000" pitchFamily="2" charset="0"/>
                <a:ea typeface="Didact Gothic"/>
                <a:cs typeface="Didact Gothic"/>
                <a:sym typeface="Didact Gothic"/>
              </a:rPr>
              <a:t> the start of the day the children are responsible for:</a:t>
            </a:r>
          </a:p>
          <a:p>
            <a:pPr marL="457200" indent="-330200">
              <a:lnSpc>
                <a:spcPct val="115000"/>
              </a:lnSpc>
              <a:buClr>
                <a:schemeClr val="lt1"/>
              </a:buClr>
              <a:buSzPts val="1600"/>
              <a:buFont typeface="Didact Gothic"/>
              <a:buChar char="●"/>
            </a:pPr>
            <a:r>
              <a:rPr lang="en-US" sz="2400" dirty="0">
                <a:solidFill>
                  <a:schemeClr val="lt1"/>
                </a:solidFill>
                <a:latin typeface="Twinkl Cursive Unlooped" panose="02000000000000000000" pitchFamily="2" charset="0"/>
                <a:ea typeface="Didact Gothic"/>
                <a:cs typeface="Didact Gothic"/>
                <a:sym typeface="Didact Gothic"/>
              </a:rPr>
              <a:t>Ha</a:t>
            </a:r>
            <a:r>
              <a:rPr lang="en-US" sz="2400" dirty="0">
                <a:solidFill>
                  <a:schemeClr val="bg2">
                    <a:lumMod val="75000"/>
                  </a:schemeClr>
                </a:solidFill>
                <a:latin typeface="Twinkl Cursive Unlooped" panose="02000000000000000000" pitchFamily="2" charset="0"/>
                <a:ea typeface="Didact Gothic"/>
                <a:cs typeface="Didact Gothic"/>
                <a:sym typeface="Didact Gothic"/>
              </a:rPr>
              <a:t>nding</a:t>
            </a:r>
            <a:r>
              <a:rPr lang="en-US" sz="2400" dirty="0">
                <a:solidFill>
                  <a:schemeClr val="lt1"/>
                </a:solidFill>
                <a:latin typeface="Twinkl Cursive Unlooped" panose="02000000000000000000" pitchFamily="2" charset="0"/>
                <a:ea typeface="Didact Gothic"/>
                <a:cs typeface="Didact Gothic"/>
                <a:sym typeface="Didact Gothic"/>
              </a:rPr>
              <a:t> in any notes/letters.</a:t>
            </a:r>
          </a:p>
          <a:p>
            <a:pPr marL="457200" indent="-330200">
              <a:lnSpc>
                <a:spcPct val="115000"/>
              </a:lnSpc>
              <a:buClr>
                <a:schemeClr val="lt1"/>
              </a:buClr>
              <a:buSzPts val="1600"/>
              <a:buFont typeface="Didact Gothic"/>
              <a:buChar char="●"/>
            </a:pPr>
            <a:r>
              <a:rPr lang="en-US" sz="2400" dirty="0">
                <a:solidFill>
                  <a:schemeClr val="lt1"/>
                </a:solidFill>
                <a:latin typeface="Twinkl Cursive Unlooped" panose="02000000000000000000" pitchFamily="2" charset="0"/>
                <a:ea typeface="Didact Gothic"/>
                <a:cs typeface="Didact Gothic"/>
                <a:sym typeface="Didact Gothic"/>
              </a:rPr>
              <a:t>Bags and coats on their pegs.</a:t>
            </a:r>
          </a:p>
          <a:p>
            <a:pPr marL="457200" indent="-330200">
              <a:lnSpc>
                <a:spcPct val="115000"/>
              </a:lnSpc>
              <a:buClr>
                <a:schemeClr val="lt1"/>
              </a:buClr>
              <a:buSzPts val="1600"/>
              <a:buFont typeface="Didact Gothic"/>
              <a:buChar char="●"/>
            </a:pPr>
            <a:r>
              <a:rPr lang="en-US" sz="2400" dirty="0">
                <a:solidFill>
                  <a:schemeClr val="lt1"/>
                </a:solidFill>
                <a:latin typeface="Twinkl Cursive Unlooped" panose="02000000000000000000" pitchFamily="2" charset="0"/>
                <a:ea typeface="Didact Gothic"/>
                <a:cs typeface="Didact Gothic"/>
                <a:sym typeface="Didact Gothic"/>
              </a:rPr>
              <a:t>Lunchboxes have a place by their pegs.</a:t>
            </a:r>
          </a:p>
          <a:p>
            <a:pPr marL="457200" lvl="0" indent="-330200">
              <a:lnSpc>
                <a:spcPct val="115000"/>
              </a:lnSpc>
              <a:buClr>
                <a:schemeClr val="lt1"/>
              </a:buClr>
              <a:buSzPts val="1600"/>
              <a:buFont typeface="Didact Gothic"/>
              <a:buChar char="●"/>
            </a:pPr>
            <a:r>
              <a:rPr lang="en-US" sz="2400" dirty="0">
                <a:solidFill>
                  <a:schemeClr val="lt1"/>
                </a:solidFill>
                <a:latin typeface="Twinkl Cursive Unlooped" panose="02000000000000000000" pitchFamily="2" charset="0"/>
                <a:ea typeface="Didact Gothic"/>
                <a:cs typeface="Didact Gothic"/>
                <a:sym typeface="Didact Gothic"/>
              </a:rPr>
              <a:t>Putting book bags in the basket in the classroom.</a:t>
            </a:r>
          </a:p>
          <a:p>
            <a:pPr marL="457200" lvl="0" indent="-330200">
              <a:lnSpc>
                <a:spcPct val="115000"/>
              </a:lnSpc>
              <a:buClr>
                <a:schemeClr val="lt1"/>
              </a:buClr>
              <a:buSzPts val="1600"/>
              <a:buFont typeface="Didact Gothic"/>
              <a:buChar char="●"/>
            </a:pPr>
            <a:r>
              <a:rPr lang="en-US" sz="2400" dirty="0">
                <a:solidFill>
                  <a:schemeClr val="lt1"/>
                </a:solidFill>
                <a:latin typeface="Twinkl Cursive Unlooped" panose="02000000000000000000" pitchFamily="2" charset="0"/>
                <a:ea typeface="Didact Gothic"/>
                <a:cs typeface="Didact Gothic"/>
                <a:sym typeface="Didact Gothic"/>
              </a:rPr>
              <a:t>Water bottles are kept in the classroom (containing water only please).</a:t>
            </a:r>
          </a:p>
          <a:p>
            <a:pPr marL="127000" lvl="0">
              <a:lnSpc>
                <a:spcPct val="115000"/>
              </a:lnSpc>
              <a:buClr>
                <a:schemeClr val="lt1"/>
              </a:buClr>
              <a:buSzPts val="1600"/>
            </a:pPr>
            <a:endParaRPr lang="en-US" sz="2400" dirty="0">
              <a:solidFill>
                <a:schemeClr val="lt1"/>
              </a:solidFill>
              <a:latin typeface="Twinkl Cursive Unlooped" panose="02000000000000000000" pitchFamily="2" charset="0"/>
              <a:ea typeface="Didact Gothic"/>
              <a:cs typeface="Didact Gothic"/>
              <a:sym typeface="Didact Gothic"/>
            </a:endParaRPr>
          </a:p>
          <a:p>
            <a:pPr marL="127000" lvl="0">
              <a:lnSpc>
                <a:spcPct val="115000"/>
              </a:lnSpc>
              <a:buClr>
                <a:schemeClr val="lt1"/>
              </a:buClr>
              <a:buSzPts val="1600"/>
            </a:pPr>
            <a:endParaRPr lang="en-US" sz="2400" dirty="0">
              <a:solidFill>
                <a:schemeClr val="lt1"/>
              </a:solidFill>
              <a:latin typeface="Twinkl Cursive Unlooped" panose="02000000000000000000" pitchFamily="2" charset="0"/>
              <a:ea typeface="Didact Gothic"/>
              <a:cs typeface="Didact Gothic"/>
              <a:sym typeface="Didact Gothic"/>
            </a:endParaRPr>
          </a:p>
        </p:txBody>
      </p:sp>
    </p:spTree>
    <p:extLst>
      <p:ext uri="{BB962C8B-B14F-4D97-AF65-F5344CB8AC3E}">
        <p14:creationId xmlns:p14="http://schemas.microsoft.com/office/powerpoint/2010/main" val="2058411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B2A18D-262B-4981-B30C-3D2B34BBF18F}"/>
              </a:ext>
            </a:extLst>
          </p:cNvPr>
          <p:cNvSpPr txBox="1"/>
          <p:nvPr/>
        </p:nvSpPr>
        <p:spPr>
          <a:xfrm>
            <a:off x="891540" y="784860"/>
            <a:ext cx="7368540" cy="4284250"/>
          </a:xfrm>
          <a:prstGeom prst="rect">
            <a:avLst/>
          </a:prstGeom>
          <a:noFill/>
        </p:spPr>
        <p:txBody>
          <a:bodyPr wrap="square" rtlCol="0">
            <a:spAutoFit/>
          </a:bodyPr>
          <a:lstStyle/>
          <a:p>
            <a:pPr marL="127000" lvl="0">
              <a:lnSpc>
                <a:spcPct val="115000"/>
              </a:lnSpc>
              <a:buClr>
                <a:schemeClr val="lt1"/>
              </a:buClr>
              <a:buSzPts val="1600"/>
            </a:pPr>
            <a:r>
              <a:rPr lang="en-US" sz="2400" b="1" dirty="0">
                <a:solidFill>
                  <a:schemeClr val="bg2">
                    <a:lumMod val="75000"/>
                  </a:schemeClr>
                </a:solidFill>
                <a:latin typeface="Twinkl Cursive Unlooped" panose="02000000000000000000" pitchFamily="2" charset="0"/>
                <a:ea typeface="Didact Gothic"/>
                <a:cs typeface="Didact Gothic"/>
                <a:sym typeface="Didact Gothic"/>
              </a:rPr>
              <a:t>Registration</a:t>
            </a:r>
            <a:r>
              <a:rPr lang="en-US" sz="2400" dirty="0">
                <a:solidFill>
                  <a:schemeClr val="bg2">
                    <a:lumMod val="75000"/>
                  </a:schemeClr>
                </a:solidFill>
                <a:latin typeface="Twinkl Cursive Unlooped" panose="02000000000000000000" pitchFamily="2" charset="0"/>
                <a:ea typeface="Didact Gothic"/>
                <a:cs typeface="Didact Gothic"/>
                <a:sym typeface="Didact Gothic"/>
              </a:rPr>
              <a:t> – 8:45</a:t>
            </a:r>
          </a:p>
          <a:p>
            <a:pPr marL="127000" lvl="0">
              <a:lnSpc>
                <a:spcPct val="115000"/>
              </a:lnSpc>
              <a:buClr>
                <a:schemeClr val="lt1"/>
              </a:buClr>
              <a:buSzPts val="1600"/>
            </a:pPr>
            <a:r>
              <a:rPr lang="en-US" sz="2400" b="1" dirty="0">
                <a:solidFill>
                  <a:schemeClr val="bg2">
                    <a:lumMod val="75000"/>
                  </a:schemeClr>
                </a:solidFill>
                <a:latin typeface="Twinkl Cursive Unlooped" panose="02000000000000000000" pitchFamily="2" charset="0"/>
                <a:ea typeface="Didact Gothic"/>
                <a:cs typeface="Didact Gothic"/>
                <a:sym typeface="Didact Gothic"/>
              </a:rPr>
              <a:t>Breaktime</a:t>
            </a:r>
            <a:r>
              <a:rPr lang="en-US" sz="2400" dirty="0">
                <a:solidFill>
                  <a:schemeClr val="bg2">
                    <a:lumMod val="75000"/>
                  </a:schemeClr>
                </a:solidFill>
                <a:latin typeface="Twinkl Cursive Unlooped" panose="02000000000000000000" pitchFamily="2" charset="0"/>
                <a:ea typeface="Didact Gothic"/>
                <a:cs typeface="Didact Gothic"/>
                <a:sym typeface="Didact Gothic"/>
              </a:rPr>
              <a:t> – 10:20 Please consider sending in a healthy snack of fruit or vegetables for your child.</a:t>
            </a:r>
          </a:p>
          <a:p>
            <a:pPr marL="127000" lvl="0">
              <a:lnSpc>
                <a:spcPct val="115000"/>
              </a:lnSpc>
              <a:buClr>
                <a:schemeClr val="lt1"/>
              </a:buClr>
              <a:buSzPts val="1600"/>
            </a:pPr>
            <a:r>
              <a:rPr lang="en-US" sz="2400" b="1" dirty="0">
                <a:solidFill>
                  <a:schemeClr val="bg2">
                    <a:lumMod val="75000"/>
                  </a:schemeClr>
                </a:solidFill>
                <a:latin typeface="Twinkl Cursive Unlooped" panose="02000000000000000000" pitchFamily="2" charset="0"/>
                <a:ea typeface="Didact Gothic"/>
                <a:cs typeface="Didact Gothic"/>
                <a:sym typeface="Didact Gothic"/>
              </a:rPr>
              <a:t>Lunchtime</a:t>
            </a:r>
            <a:r>
              <a:rPr lang="en-US" sz="2400" dirty="0">
                <a:solidFill>
                  <a:schemeClr val="bg2">
                    <a:lumMod val="75000"/>
                  </a:schemeClr>
                </a:solidFill>
                <a:latin typeface="Twinkl Cursive Unlooped" panose="02000000000000000000" pitchFamily="2" charset="0"/>
                <a:ea typeface="Didact Gothic"/>
                <a:cs typeface="Didact Gothic"/>
                <a:sym typeface="Didact Gothic"/>
              </a:rPr>
              <a:t> - 12:10</a:t>
            </a:r>
          </a:p>
          <a:p>
            <a:pPr marL="127000" lvl="0">
              <a:lnSpc>
                <a:spcPct val="115000"/>
              </a:lnSpc>
              <a:buClr>
                <a:schemeClr val="lt1"/>
              </a:buClr>
              <a:buSzPts val="1600"/>
            </a:pPr>
            <a:r>
              <a:rPr lang="en-US" sz="2400" b="1" dirty="0">
                <a:solidFill>
                  <a:schemeClr val="bg2">
                    <a:lumMod val="75000"/>
                  </a:schemeClr>
                </a:solidFill>
                <a:latin typeface="Twinkl Cursive Unlooped" panose="02000000000000000000" pitchFamily="2" charset="0"/>
                <a:ea typeface="Didact Gothic"/>
                <a:cs typeface="Didact Gothic"/>
                <a:sym typeface="Didact Gothic"/>
              </a:rPr>
              <a:t>School finishes </a:t>
            </a:r>
            <a:r>
              <a:rPr lang="en-US" sz="2400" dirty="0">
                <a:solidFill>
                  <a:schemeClr val="bg2">
                    <a:lumMod val="75000"/>
                  </a:schemeClr>
                </a:solidFill>
                <a:latin typeface="Twinkl Cursive Unlooped" panose="02000000000000000000" pitchFamily="2" charset="0"/>
                <a:ea typeface="Didact Gothic"/>
                <a:cs typeface="Didact Gothic"/>
                <a:sym typeface="Didact Gothic"/>
              </a:rPr>
              <a:t>– 15:15</a:t>
            </a:r>
          </a:p>
          <a:p>
            <a:pPr marL="127000" lvl="0">
              <a:lnSpc>
                <a:spcPct val="115000"/>
              </a:lnSpc>
              <a:buClr>
                <a:schemeClr val="lt1"/>
              </a:buClr>
              <a:buSzPts val="1600"/>
            </a:pPr>
            <a:endParaRPr lang="en-US" sz="2400" dirty="0">
              <a:solidFill>
                <a:schemeClr val="bg2">
                  <a:lumMod val="75000"/>
                </a:schemeClr>
              </a:solidFill>
              <a:latin typeface="Twinkl Cursive Unlooped" panose="02000000000000000000" pitchFamily="2" charset="0"/>
              <a:ea typeface="Didact Gothic"/>
              <a:cs typeface="Didact Gothic"/>
              <a:sym typeface="Didact Gothic"/>
            </a:endParaRPr>
          </a:p>
          <a:p>
            <a:pPr marL="127000" lvl="0">
              <a:lnSpc>
                <a:spcPct val="115000"/>
              </a:lnSpc>
              <a:buClr>
                <a:schemeClr val="lt1"/>
              </a:buClr>
              <a:buSzPts val="1600"/>
            </a:pPr>
            <a:r>
              <a:rPr lang="en-US" sz="2400" dirty="0">
                <a:solidFill>
                  <a:schemeClr val="bg2">
                    <a:lumMod val="75000"/>
                  </a:schemeClr>
                </a:solidFill>
                <a:latin typeface="Twinkl Cursive Unlooped" panose="02000000000000000000" pitchFamily="2" charset="0"/>
                <a:ea typeface="Didact Gothic"/>
                <a:cs typeface="Didact Gothic"/>
                <a:sym typeface="Didact Gothic"/>
              </a:rPr>
              <a:t>PE days: This term are Monday and Friday. </a:t>
            </a:r>
          </a:p>
          <a:p>
            <a:pPr marL="127000" lvl="0">
              <a:lnSpc>
                <a:spcPct val="115000"/>
              </a:lnSpc>
              <a:buClr>
                <a:schemeClr val="lt1"/>
              </a:buClr>
              <a:buSzPts val="1600"/>
            </a:pPr>
            <a:endParaRPr lang="en-US" sz="2400" dirty="0">
              <a:solidFill>
                <a:schemeClr val="bg2">
                  <a:lumMod val="75000"/>
                </a:schemeClr>
              </a:solidFill>
              <a:latin typeface="Twinkl Cursive Unlooped" panose="02000000000000000000" pitchFamily="2" charset="0"/>
              <a:ea typeface="Didact Gothic"/>
              <a:cs typeface="Didact Gothic"/>
              <a:sym typeface="Didact Gothic"/>
            </a:endParaRPr>
          </a:p>
          <a:p>
            <a:pPr marL="127000" lvl="0">
              <a:lnSpc>
                <a:spcPct val="115000"/>
              </a:lnSpc>
              <a:buClr>
                <a:schemeClr val="lt1"/>
              </a:buClr>
              <a:buSzPts val="1600"/>
            </a:pPr>
            <a:endParaRPr lang="en-US" sz="2400" dirty="0">
              <a:solidFill>
                <a:schemeClr val="bg2">
                  <a:lumMod val="75000"/>
                </a:schemeClr>
              </a:solidFill>
              <a:latin typeface="Twinkl Cursive Unlooped" panose="02000000000000000000" pitchFamily="2" charset="0"/>
              <a:ea typeface="Didact Gothic"/>
              <a:cs typeface="Didact Gothic"/>
              <a:sym typeface="Didact Gothic"/>
            </a:endParaRPr>
          </a:p>
          <a:p>
            <a:endParaRPr lang="en-GB" sz="2400" dirty="0">
              <a:solidFill>
                <a:schemeClr val="bg2">
                  <a:lumMod val="75000"/>
                </a:schemeClr>
              </a:solidFill>
            </a:endParaRPr>
          </a:p>
        </p:txBody>
      </p:sp>
    </p:spTree>
    <p:extLst>
      <p:ext uri="{BB962C8B-B14F-4D97-AF65-F5344CB8AC3E}">
        <p14:creationId xmlns:p14="http://schemas.microsoft.com/office/powerpoint/2010/main" val="260378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5"/>
          <p:cNvSpPr txBox="1">
            <a:spLocks noGrp="1"/>
          </p:cNvSpPr>
          <p:nvPr>
            <p:ph type="title"/>
          </p:nvPr>
        </p:nvSpPr>
        <p:spPr>
          <a:xfrm>
            <a:off x="662940" y="1704150"/>
            <a:ext cx="4351020" cy="18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Twinkl Cursive Unlooped" panose="02000000000000000000" pitchFamily="2" charset="0"/>
              </a:rPr>
              <a:t>Behaviour expectations</a:t>
            </a:r>
            <a:endParaRPr dirty="0">
              <a:latin typeface="Twinkl Cursive Unlooped" panose="02000000000000000000" pitchFamily="2" charset="0"/>
            </a:endParaRPr>
          </a:p>
        </p:txBody>
      </p:sp>
      <p:sp>
        <p:nvSpPr>
          <p:cNvPr id="348" name="Google Shape;348;p65"/>
          <p:cNvSpPr txBox="1">
            <a:spLocks noGrp="1"/>
          </p:cNvSpPr>
          <p:nvPr>
            <p:ph type="title" idx="2"/>
          </p:nvPr>
        </p:nvSpPr>
        <p:spPr>
          <a:xfrm>
            <a:off x="6965400" y="1150050"/>
            <a:ext cx="1422900" cy="110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7A99A1"/>
                </a:solidFill>
              </a:rPr>
              <a:t>03</a:t>
            </a:r>
            <a:endParaRPr dirty="0">
              <a:solidFill>
                <a:srgbClr val="7A99A1"/>
              </a:solidFill>
            </a:endParaRPr>
          </a:p>
        </p:txBody>
      </p:sp>
    </p:spTree>
    <p:extLst>
      <p:ext uri="{BB962C8B-B14F-4D97-AF65-F5344CB8AC3E}">
        <p14:creationId xmlns:p14="http://schemas.microsoft.com/office/powerpoint/2010/main" val="599318319"/>
      </p:ext>
    </p:extLst>
  </p:cSld>
  <p:clrMapOvr>
    <a:masterClrMapping/>
  </p:clrMapOvr>
</p:sld>
</file>

<file path=ppt/theme/theme1.xml><?xml version="1.0" encoding="utf-8"?>
<a:theme xmlns:a="http://schemas.openxmlformats.org/drawingml/2006/main" name="Floral Pattern by Slidesgo">
  <a:themeElements>
    <a:clrScheme name="Simple Light">
      <a:dk1>
        <a:srgbClr val="F8F5F1"/>
      </a:dk1>
      <a:lt1>
        <a:srgbClr val="324055"/>
      </a:lt1>
      <a:dk2>
        <a:srgbClr val="09537E"/>
      </a:dk2>
      <a:lt2>
        <a:srgbClr val="7A99A1"/>
      </a:lt2>
      <a:accent1>
        <a:srgbClr val="349390"/>
      </a:accent1>
      <a:accent2>
        <a:srgbClr val="1F847F"/>
      </a:accent2>
      <a:accent3>
        <a:srgbClr val="F8B687"/>
      </a:accent3>
      <a:accent4>
        <a:srgbClr val="EF9E67"/>
      </a:accent4>
      <a:accent5>
        <a:srgbClr val="EB6352"/>
      </a:accent5>
      <a:accent6>
        <a:srgbClr val="E2473B"/>
      </a:accent6>
      <a:hlink>
        <a:srgbClr val="3240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53e18ff-d42f-4df8-b643-e101778c2575">
      <Terms xmlns="http://schemas.microsoft.com/office/infopath/2007/PartnerControls"/>
    </lcf76f155ced4ddcb4097134ff3c332f>
    <TaxCatchAll xmlns="abba64c2-898d-41b9-b23c-70e2c60af67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3BE5E82CE78C45851FF656CA46063C" ma:contentTypeVersion="15" ma:contentTypeDescription="Create a new document." ma:contentTypeScope="" ma:versionID="2245c06d49aea9cb6acf777fd42974f8">
  <xsd:schema xmlns:xsd="http://www.w3.org/2001/XMLSchema" xmlns:xs="http://www.w3.org/2001/XMLSchema" xmlns:p="http://schemas.microsoft.com/office/2006/metadata/properties" xmlns:ns2="453e18ff-d42f-4df8-b643-e101778c2575" xmlns:ns3="abba64c2-898d-41b9-b23c-70e2c60af67c" targetNamespace="http://schemas.microsoft.com/office/2006/metadata/properties" ma:root="true" ma:fieldsID="aa1ca7b8e3f957037dbe298590044d7f" ns2:_="" ns3:_="">
    <xsd:import namespace="453e18ff-d42f-4df8-b643-e101778c2575"/>
    <xsd:import namespace="abba64c2-898d-41b9-b23c-70e2c60af67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3e18ff-d42f-4df8-b643-e101778c25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759a023-e456-4547-ab6b-89889d258f3e"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ba64c2-898d-41b9-b23c-70e2c60af67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8905ebe-35e7-4e76-b981-b0e5f6ce937a}" ma:internalName="TaxCatchAll" ma:showField="CatchAllData" ma:web="abba64c2-898d-41b9-b23c-70e2c60af67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04DDBF-43B7-4E2F-93F3-F26A4927982D}">
  <ds:schemaRefs>
    <ds:schemaRef ds:uri="http://schemas.microsoft.com/sharepoint/v3/contenttype/forms"/>
  </ds:schemaRefs>
</ds:datastoreItem>
</file>

<file path=customXml/itemProps2.xml><?xml version="1.0" encoding="utf-8"?>
<ds:datastoreItem xmlns:ds="http://schemas.openxmlformats.org/officeDocument/2006/customXml" ds:itemID="{D01C3786-444E-4D09-841E-569A271424DE}">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abba64c2-898d-41b9-b23c-70e2c60af67c"/>
    <ds:schemaRef ds:uri="http://schemas.microsoft.com/office/infopath/2007/PartnerControls"/>
    <ds:schemaRef ds:uri="http://purl.org/dc/elements/1.1/"/>
    <ds:schemaRef ds:uri="453e18ff-d42f-4df8-b643-e101778c2575"/>
    <ds:schemaRef ds:uri="http://www.w3.org/XML/1998/namespace"/>
    <ds:schemaRef ds:uri="http://purl.org/dc/dcmitype/"/>
  </ds:schemaRefs>
</ds:datastoreItem>
</file>

<file path=customXml/itemProps3.xml><?xml version="1.0" encoding="utf-8"?>
<ds:datastoreItem xmlns:ds="http://schemas.openxmlformats.org/officeDocument/2006/customXml" ds:itemID="{1C38CC15-9255-4250-8B6E-EB86E14975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3e18ff-d42f-4df8-b643-e101778c2575"/>
    <ds:schemaRef ds:uri="abba64c2-898d-41b9-b23c-70e2c60af6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1116</TotalTime>
  <Words>808</Words>
  <Application>Microsoft Office PowerPoint</Application>
  <PresentationFormat>On-screen Show (16:9)</PresentationFormat>
  <Paragraphs>128</Paragraphs>
  <Slides>22</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Amatic SC</vt:lpstr>
      <vt:lpstr>Arial</vt:lpstr>
      <vt:lpstr>Bahiana</vt:lpstr>
      <vt:lpstr>Didact Gothic</vt:lpstr>
      <vt:lpstr>Fira Sans Extra Condensed Medium</vt:lpstr>
      <vt:lpstr>Muli</vt:lpstr>
      <vt:lpstr>Twinkl Cursive Unlooped</vt:lpstr>
      <vt:lpstr>Floral Pattern by Slidesgo</vt:lpstr>
      <vt:lpstr>Introduction to Rudhall Class</vt:lpstr>
      <vt:lpstr>Contents</vt:lpstr>
      <vt:lpstr>Aims of  Year 5</vt:lpstr>
      <vt:lpstr>Year 5 Aims</vt:lpstr>
      <vt:lpstr>Classroom Routines</vt:lpstr>
      <vt:lpstr>Therapeutic Classroom</vt:lpstr>
      <vt:lpstr>Classroom Routines</vt:lpstr>
      <vt:lpstr>PowerPoint Presentation</vt:lpstr>
      <vt:lpstr>Behaviour expectations</vt:lpstr>
      <vt:lpstr>Behaviour expectations ‘Be ready, Be respectful, Be safe’ </vt:lpstr>
      <vt:lpstr>School Uniform</vt:lpstr>
      <vt:lpstr>School Uniform</vt:lpstr>
      <vt:lpstr>The Curriculum</vt:lpstr>
      <vt:lpstr>PowerPoint Presentation</vt:lpstr>
      <vt:lpstr>The key skills of progression</vt:lpstr>
      <vt:lpstr>Supportive small group work</vt:lpstr>
      <vt:lpstr>Assessment</vt:lpstr>
      <vt:lpstr>Assessment</vt:lpstr>
      <vt:lpstr>Homework</vt:lpstr>
      <vt:lpstr>Homework</vt:lpstr>
      <vt:lpstr>How can you help?</vt:lpstr>
      <vt:lpstr>How can you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Rudhall Class</dc:title>
  <dc:creator>Leah Baugh</dc:creator>
  <cp:lastModifiedBy>Leah Baugh</cp:lastModifiedBy>
  <cp:revision>32</cp:revision>
  <dcterms:modified xsi:type="dcterms:W3CDTF">2024-08-29T12:15:46Z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0x010100743BE5E82CE78C45851FF656CA46063C</vt:lpwstr>
  </property>
  <property fmtid="{D5CDD505-2E9C-101B-9397-08002B2CF9AE}" pid="3" name="MediaServiceImageTags">
    <vt:lpwstr/>
  </property>
</Properties>
</file>