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9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5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4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4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6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0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3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7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8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6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0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15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58F45-EA8B-422A-85FA-EC286DD2F30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C352D4-24FF-4E8C-AC40-97B62C072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SAVANNAH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BONNIE AND HARRIET</a:t>
            </a:r>
            <a:endParaRPr lang="en-GB" dirty="0"/>
          </a:p>
        </p:txBody>
      </p:sp>
      <p:sp>
        <p:nvSpPr>
          <p:cNvPr id="4" name="AutoShape 2" descr="903,200+ Savannah Stock Photos, Pictures &amp; Royalty-Free ..."/>
          <p:cNvSpPr>
            <a:spLocks noChangeAspect="1" noChangeArrowheads="1"/>
          </p:cNvSpPr>
          <p:nvPr/>
        </p:nvSpPr>
        <p:spPr bwMode="auto">
          <a:xfrm>
            <a:off x="4210577" y="22309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77" y="2188812"/>
            <a:ext cx="4232199" cy="27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709201"/>
            <a:ext cx="10018713" cy="34920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The black rhino</a:t>
            </a:r>
          </a:p>
          <a:p>
            <a:r>
              <a:rPr lang="en-US" sz="7200" dirty="0" smtClean="0"/>
              <a:t>Leopard</a:t>
            </a:r>
          </a:p>
          <a:p>
            <a:r>
              <a:rPr lang="en-US" sz="7200" dirty="0" smtClean="0"/>
              <a:t>African elephant</a:t>
            </a:r>
          </a:p>
          <a:p>
            <a:r>
              <a:rPr lang="en-US" sz="7200" dirty="0" smtClean="0"/>
              <a:t>Cheetah</a:t>
            </a:r>
          </a:p>
          <a:p>
            <a:r>
              <a:rPr lang="en-US" sz="7200" dirty="0" smtClean="0"/>
              <a:t>Ostrich</a:t>
            </a:r>
          </a:p>
          <a:p>
            <a:r>
              <a:rPr lang="en-US" sz="7200" dirty="0" smtClean="0"/>
              <a:t>Zebra</a:t>
            </a:r>
          </a:p>
          <a:p>
            <a:r>
              <a:rPr lang="en-US" sz="7200" dirty="0" smtClean="0"/>
              <a:t>Wildebeest</a:t>
            </a:r>
          </a:p>
          <a:p>
            <a:r>
              <a:rPr lang="en-US" sz="7200" dirty="0" smtClean="0"/>
              <a:t>Tiger</a:t>
            </a:r>
          </a:p>
          <a:p>
            <a:r>
              <a:rPr lang="en-US" sz="7200" dirty="0" smtClean="0"/>
              <a:t>Lions</a:t>
            </a:r>
          </a:p>
          <a:p>
            <a:r>
              <a:rPr lang="en-US" sz="7200" dirty="0" smtClean="0"/>
              <a:t>Giraffes </a:t>
            </a:r>
          </a:p>
          <a:p>
            <a:r>
              <a:rPr lang="en-US" sz="7200" dirty="0" smtClean="0"/>
              <a:t>Prairie dogs</a:t>
            </a:r>
          </a:p>
          <a:p>
            <a:r>
              <a:rPr lang="en-US" sz="7200" dirty="0" smtClean="0"/>
              <a:t>Hyenas </a:t>
            </a:r>
          </a:p>
          <a:p>
            <a:endParaRPr lang="en-US" sz="7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23" y="3295214"/>
            <a:ext cx="3656162" cy="236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839" y="951034"/>
            <a:ext cx="2816112" cy="17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 and Fauna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animals  of the savannah are often grazing herbivores. They migrate to move with the wet season, following the rain, which increases the diversity and quantity of vegetation.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Coverage</a:t>
            </a:r>
          </a:p>
          <a:p>
            <a:pPr marL="0" indent="0">
              <a:buNone/>
            </a:pPr>
            <a:r>
              <a:rPr lang="en-US" sz="2000" dirty="0" err="1" smtClean="0"/>
              <a:t>Approximaltely</a:t>
            </a:r>
            <a:r>
              <a:rPr lang="en-US" sz="2000" dirty="0" smtClean="0"/>
              <a:t> 17 percent of the Earths terrestrial environment.</a:t>
            </a:r>
          </a:p>
          <a:p>
            <a:pPr marL="0" indent="0">
              <a:buNone/>
            </a:pPr>
            <a:r>
              <a:rPr lang="en-US" sz="2000" dirty="0" smtClean="0"/>
              <a:t>The area can go up to 25,000 square kilometers.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29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Rainy and dry seasons-Savannahs have two distinct seasons in regards to precipitation . There is a rainy season in the summer with around 15 to 25 inches of rain and a dry season in the winter when only a couple of inches of rain may fall.</a:t>
            </a:r>
          </a:p>
          <a:p>
            <a:pPr marL="0" indent="0">
              <a:buNone/>
            </a:pPr>
            <a:r>
              <a:rPr lang="en-US" dirty="0" smtClean="0"/>
              <a:t>Warm-The savannah stays pretty warm all year . It cools down some during the dry season, but stays warm and humid during the rainy season.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37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majority of the savannah id covered in different types of grasses including lemon grass, Rhodes grass, star grass and Bermuda grass . There are also lots of trees scattered about the savannah . Some of thee trees include the acacia tree, the baobab tree, and the </a:t>
            </a:r>
            <a:r>
              <a:rPr lang="en-US" dirty="0" err="1" smtClean="0"/>
              <a:t>jackalberry</a:t>
            </a:r>
            <a:r>
              <a:rPr lang="en-US" dirty="0" smtClean="0"/>
              <a:t> tree.</a:t>
            </a:r>
          </a:p>
          <a:p>
            <a:pPr marL="0" indent="0">
              <a:buNone/>
            </a:pPr>
            <a:r>
              <a:rPr lang="en-US" dirty="0" smtClean="0"/>
              <a:t>The plants need to be able to survive the dry season and drought in savannah . Some store water and energy in their roots, bulbs, or trunks . Others have roots that go deep into the ground to reach the low water table.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73" y="149044"/>
            <a:ext cx="3780625" cy="25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the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homes our beautiful animals like </a:t>
            </a:r>
            <a:r>
              <a:rPr lang="en-US" dirty="0" err="1" smtClean="0"/>
              <a:t>Giraffes,Hyeans,Black</a:t>
            </a:r>
            <a:r>
              <a:rPr lang="en-US" dirty="0" smtClean="0"/>
              <a:t> rhino and lots more.</a:t>
            </a:r>
          </a:p>
          <a:p>
            <a:pPr marL="0" indent="0">
              <a:buNone/>
            </a:pPr>
            <a:r>
              <a:rPr lang="en-US" dirty="0" smtClean="0"/>
              <a:t>It also has lots of nice trees and plants mentioned on our plants page.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4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Grasslands are generally located between deserts and forests . The major temperate savannahs are located in central North America I the United States, in Southeast South America in Uruguay and Argentina, and in Asia along the southern portion of Russia and Mongolia.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03" y="4723259"/>
            <a:ext cx="3662228" cy="19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Serengeti is home to Africa’s largest ostrich population . </a:t>
            </a:r>
          </a:p>
          <a:p>
            <a:pPr marL="0" indent="0">
              <a:buNone/>
            </a:pPr>
            <a:r>
              <a:rPr lang="en-US" dirty="0" smtClean="0"/>
              <a:t>The African </a:t>
            </a:r>
            <a:r>
              <a:rPr lang="en-US" dirty="0" err="1" smtClean="0"/>
              <a:t>savanah</a:t>
            </a:r>
            <a:r>
              <a:rPr lang="en-US" dirty="0" smtClean="0"/>
              <a:t> is populated by more herbivores than carnivores, due to the wide </a:t>
            </a:r>
            <a:r>
              <a:rPr lang="en-US" dirty="0" err="1" smtClean="0"/>
              <a:t>availiability</a:t>
            </a:r>
            <a:r>
              <a:rPr lang="en-US" dirty="0" smtClean="0"/>
              <a:t> of grasses.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51</TotalTime>
  <Words>362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SAVANNAH</vt:lpstr>
      <vt:lpstr>Animals </vt:lpstr>
      <vt:lpstr>Flora and Fauna </vt:lpstr>
      <vt:lpstr>Climate</vt:lpstr>
      <vt:lpstr>Plants</vt:lpstr>
      <vt:lpstr>Importance to the earth</vt:lpstr>
      <vt:lpstr>Location</vt:lpstr>
      <vt:lpstr>Did you know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SAVANNAH</dc:title>
  <dc:creator>Bonnie Chapman 17</dc:creator>
  <cp:lastModifiedBy>Bonnie Chapman 17</cp:lastModifiedBy>
  <cp:revision>8</cp:revision>
  <dcterms:created xsi:type="dcterms:W3CDTF">2023-05-11T12:54:55Z</dcterms:created>
  <dcterms:modified xsi:type="dcterms:W3CDTF">2023-05-11T13:46:50Z</dcterms:modified>
</cp:coreProperties>
</file>