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 autoAdjust="0"/>
    <p:restoredTop sz="94660"/>
  </p:normalViewPr>
  <p:slideViewPr>
    <p:cSldViewPr snapToGrid="0">
      <p:cViewPr>
        <p:scale>
          <a:sx n="50" d="100"/>
          <a:sy n="50" d="100"/>
        </p:scale>
        <p:origin x="1372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B47FD-DE16-4E01-BBF2-4732EF56A4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NEWENT ANGLO-SAXONS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803998-72D8-486B-A456-7704365BEF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 Arthur Lovegrove.</a:t>
            </a:r>
          </a:p>
        </p:txBody>
      </p:sp>
    </p:spTree>
    <p:extLst>
      <p:ext uri="{BB962C8B-B14F-4D97-AF65-F5344CB8AC3E}">
        <p14:creationId xmlns:p14="http://schemas.microsoft.com/office/powerpoint/2010/main" val="120223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634FA-CDC6-4A85-B592-8F1E95EAD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money did Anglo-Saxons have in  Newent?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B53925-86FD-4C2C-8821-C1F775D53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144" t="12999" r="6364" b="23078"/>
          <a:stretch/>
        </p:blipFill>
        <p:spPr>
          <a:xfrm>
            <a:off x="1295402" y="2681690"/>
            <a:ext cx="4743450" cy="319417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6FB595-53B4-4543-A5CC-FEAF7425DA4B}"/>
              </a:ext>
            </a:extLst>
          </p:cNvPr>
          <p:cNvSpPr txBox="1"/>
          <p:nvPr/>
        </p:nvSpPr>
        <p:spPr>
          <a:xfrm>
            <a:off x="6267450" y="2681690"/>
            <a:ext cx="49815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These are Anglo-Saxon coins found in Newent, called gold </a:t>
            </a:r>
            <a:r>
              <a:rPr lang="en-GB" sz="4800" dirty="0" err="1"/>
              <a:t>Thrysma</a:t>
            </a:r>
            <a:r>
              <a:rPr lang="en-GB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302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BE731-DF21-4F89-A67A-FC383FDDB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smelting did Anglo-Saxons do in Newent?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5D9EDC-D836-4303-96AA-00DA016D7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41" t="18357" r="29904" b="11213"/>
          <a:stretch/>
        </p:blipFill>
        <p:spPr>
          <a:xfrm>
            <a:off x="1295402" y="2562559"/>
            <a:ext cx="4295775" cy="346676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67D6DC-8123-426B-B4DD-24A904AB9EC6}"/>
              </a:ext>
            </a:extLst>
          </p:cNvPr>
          <p:cNvSpPr txBox="1"/>
          <p:nvPr/>
        </p:nvSpPr>
        <p:spPr>
          <a:xfrm>
            <a:off x="5772150" y="2562559"/>
            <a:ext cx="5219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Anglo-Saxons smelted iron to make axes.</a:t>
            </a:r>
          </a:p>
          <a:p>
            <a:r>
              <a:rPr lang="en-GB" sz="4000" dirty="0"/>
              <a:t>The iron and coal came from mines and caves in the Forest of Dean.</a:t>
            </a:r>
          </a:p>
        </p:txBody>
      </p:sp>
    </p:spTree>
    <p:extLst>
      <p:ext uri="{BB962C8B-B14F-4D97-AF65-F5344CB8AC3E}">
        <p14:creationId xmlns:p14="http://schemas.microsoft.com/office/powerpoint/2010/main" val="1304186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8634-1FDA-4FEF-8D8A-EAAD91DF5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Where did Anglo-Saxons bury people in Newent?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E42CAA-431B-4F4C-ADD1-C1A090A7A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986" y="3429000"/>
            <a:ext cx="3848916" cy="201453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FEB370-9D90-40DE-B8EA-8741B7C72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537" y="3161243"/>
            <a:ext cx="1685925" cy="27146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1C6FE1-622E-4D53-9A6B-469E650237C5}"/>
              </a:ext>
            </a:extLst>
          </p:cNvPr>
          <p:cNvSpPr txBox="1"/>
          <p:nvPr/>
        </p:nvSpPr>
        <p:spPr>
          <a:xfrm>
            <a:off x="6959600" y="2616200"/>
            <a:ext cx="39369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Anglo-Saxons in Newent buried people at St Marys Church. But the church was not there. It was just a burial ground.</a:t>
            </a:r>
          </a:p>
        </p:txBody>
      </p:sp>
    </p:spTree>
    <p:extLst>
      <p:ext uri="{BB962C8B-B14F-4D97-AF65-F5344CB8AC3E}">
        <p14:creationId xmlns:p14="http://schemas.microsoft.com/office/powerpoint/2010/main" val="1691503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433B7-19BF-4AF2-906B-5E77E6E27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10700" dirty="0"/>
              <a:t>Quiz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E994C-7902-418B-884B-643D60648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3600" dirty="0"/>
              <a:t>Q1. Where did Anglo-Saxons bury people in Newent?</a:t>
            </a:r>
          </a:p>
          <a:p>
            <a:r>
              <a:rPr lang="en-GB" sz="3600" dirty="0"/>
              <a:t>Q2. What money did Anglo-Saxons have in Newent?</a:t>
            </a:r>
          </a:p>
          <a:p>
            <a:r>
              <a:rPr lang="en-GB" sz="3600" dirty="0"/>
              <a:t>Q3. What did Anglo-Saxons smelt in Newent?</a:t>
            </a:r>
          </a:p>
          <a:p>
            <a:r>
              <a:rPr lang="en-GB" sz="3600" dirty="0"/>
              <a:t>Q4. Where did the resources come from?</a:t>
            </a:r>
          </a:p>
        </p:txBody>
      </p:sp>
    </p:spTree>
    <p:extLst>
      <p:ext uri="{BB962C8B-B14F-4D97-AF65-F5344CB8AC3E}">
        <p14:creationId xmlns:p14="http://schemas.microsoft.com/office/powerpoint/2010/main" val="1202800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603D9-275A-419B-89B7-ADEA8CE59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dirty="0"/>
              <a:t>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0F74-3C01-49E6-BFCB-5F0B94352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A1. St. Marys church </a:t>
            </a:r>
          </a:p>
          <a:p>
            <a:r>
              <a:rPr lang="en-GB" sz="3600" dirty="0"/>
              <a:t>A2. Gold </a:t>
            </a:r>
            <a:r>
              <a:rPr lang="en-GB" sz="3600" dirty="0" err="1"/>
              <a:t>Thrysma</a:t>
            </a:r>
            <a:endParaRPr lang="en-GB" sz="3600" dirty="0"/>
          </a:p>
          <a:p>
            <a:r>
              <a:rPr lang="en-GB" sz="3600" dirty="0"/>
              <a:t>A3. Iron using coal</a:t>
            </a:r>
          </a:p>
          <a:p>
            <a:r>
              <a:rPr lang="en-GB" sz="3600" dirty="0"/>
              <a:t>A4. Mines and caves in the Forest of Dean</a:t>
            </a:r>
          </a:p>
        </p:txBody>
      </p:sp>
    </p:spTree>
    <p:extLst>
      <p:ext uri="{BB962C8B-B14F-4D97-AF65-F5344CB8AC3E}">
        <p14:creationId xmlns:p14="http://schemas.microsoft.com/office/powerpoint/2010/main" val="2250645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B47FD-DE16-4E01-BBF2-4732EF56A4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 for listening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A4FA7D1-BDBA-4910-A4D7-DBAE08D444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034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38</TotalTime>
  <Words>157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NEWENT ANGLO-SAXONS</vt:lpstr>
      <vt:lpstr>What money did Anglo-Saxons have in  Newent? </vt:lpstr>
      <vt:lpstr>What smelting did Anglo-Saxons do in Newent?</vt:lpstr>
      <vt:lpstr>Where did Anglo-Saxons bury people in Newent?</vt:lpstr>
      <vt:lpstr>Quiz</vt:lpstr>
      <vt:lpstr>Answers</vt:lpstr>
      <vt:lpstr>Thank you for listening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NEWENT ANGLO-SAXONS</dc:title>
  <dc:creator>Lovegrove, Michael</dc:creator>
  <cp:lastModifiedBy>Lovegrove, Michael</cp:lastModifiedBy>
  <cp:revision>5</cp:revision>
  <dcterms:created xsi:type="dcterms:W3CDTF">2024-09-28T13:50:21Z</dcterms:created>
  <dcterms:modified xsi:type="dcterms:W3CDTF">2024-09-28T14:28:49Z</dcterms:modified>
</cp:coreProperties>
</file>