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perture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two-hockey-players-on-rink-3159812/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814924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268136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time-lapse-photo-vehicular-traffic-on-the-highway-at-night-2958065/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D660-7779-E53D-1D9F-B012E8127F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photography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3407B-8D05-DC27-94C5-5CF02A27D5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OLIVER GRAY</a:t>
            </a:r>
          </a:p>
        </p:txBody>
      </p:sp>
    </p:spTree>
    <p:extLst>
      <p:ext uri="{BB962C8B-B14F-4D97-AF65-F5344CB8AC3E}">
        <p14:creationId xmlns:p14="http://schemas.microsoft.com/office/powerpoint/2010/main" val="335686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218A4-5975-CC70-C887-73B3AE9A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HOW A CAMERA WORKS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8245C0-C8C8-240C-D841-19EFEEF36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Light from an object  is reflected into a lens.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light travels through a hole called an aperture.</a:t>
            </a:r>
          </a:p>
          <a:p>
            <a:r>
              <a:rPr lang="en-US" sz="1600" dirty="0">
                <a:solidFill>
                  <a:schemeClr val="bg1"/>
                </a:solidFill>
              </a:rPr>
              <a:t>A shutter controls the amount of time the light is aloud to enter.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light is recorded on a sensor or film. This is the photo image.</a:t>
            </a:r>
          </a:p>
        </p:txBody>
      </p:sp>
      <p:pic>
        <p:nvPicPr>
          <p:cNvPr id="5" name="Content Placeholder 4" descr="Diagram of a lens with arrows pointing at the lens&#10;&#10;Description automatically generated">
            <a:extLst>
              <a:ext uri="{FF2B5EF4-FFF2-40B4-BE49-F238E27FC236}">
                <a16:creationId xmlns:a16="http://schemas.microsoft.com/office/drawing/2014/main" id="{0B060C77-8202-6A85-ADB4-2ABDB1A85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75" y="1686202"/>
            <a:ext cx="6269058" cy="34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0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F2630E-DA64-E6ED-7DAB-5EC3D88A2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Aperture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111110AD-FAAF-1B1D-883D-78A2BB31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Big apertures are used at night, for sports and portraits.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With a big aperture only things close by are in focus.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Small aperture is used for landscapes.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With a small aperture everything is in focus/detail.</a:t>
            </a:r>
          </a:p>
        </p:txBody>
      </p:sp>
      <p:pic>
        <p:nvPicPr>
          <p:cNvPr id="19" name="Content Placeholder 18" descr="A close-up of a camera lens&#10;&#10;Description automatically generated">
            <a:extLst>
              <a:ext uri="{FF2B5EF4-FFF2-40B4-BE49-F238E27FC236}">
                <a16:creationId xmlns:a16="http://schemas.microsoft.com/office/drawing/2014/main" id="{B4074F72-5B5D-82F4-9702-F82E891D9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79475" y="1427176"/>
            <a:ext cx="6269058" cy="40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63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90FD2-980A-FEA5-F172-6AD6F1F9F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ounded Rectangle 14">
            <a:extLst>
              <a:ext uri="{FF2B5EF4-FFF2-40B4-BE49-F238E27FC236}">
                <a16:creationId xmlns:a16="http://schemas.microsoft.com/office/drawing/2014/main" id="{9E67113C-79B5-C5F6-CB05-A046FE18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A647D7-6D46-7186-8FBB-F996F1FF5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DDB1F6E-CBD6-0546-5B86-97A29298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C5AFD-C1F7-791E-21EC-992A0EA1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Big Aperture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E516F7B-0E0E-D0BE-C3F8-DED6EA15D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913E46D-F85B-3B3B-66E0-211550174A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411268" y="1427176"/>
            <a:ext cx="6005472" cy="4003648"/>
          </a:xfrm>
          <a:prstGeom prst="rect">
            <a:avLst/>
          </a:prstGeom>
        </p:spPr>
      </p:pic>
      <p:sp>
        <p:nvSpPr>
          <p:cNvPr id="5" name="Content Placeholder 28">
            <a:extLst>
              <a:ext uri="{FF2B5EF4-FFF2-40B4-BE49-F238E27FC236}">
                <a16:creationId xmlns:a16="http://schemas.microsoft.com/office/drawing/2014/main" id="{71993709-F8D9-5388-B512-065505D3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Players in detail.</a:t>
            </a:r>
          </a:p>
          <a:p>
            <a:r>
              <a:rPr lang="en-US" sz="1600" dirty="0">
                <a:solidFill>
                  <a:schemeClr val="bg1"/>
                </a:solidFill>
              </a:rPr>
              <a:t>Blurry background.</a:t>
            </a:r>
          </a:p>
        </p:txBody>
      </p:sp>
    </p:spTree>
    <p:extLst>
      <p:ext uri="{BB962C8B-B14F-4D97-AF65-F5344CB8AC3E}">
        <p14:creationId xmlns:p14="http://schemas.microsoft.com/office/powerpoint/2010/main" val="224878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0D668D-5BC1-A7FF-F0EE-A838F7CA9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ounded Rectangle 14">
            <a:extLst>
              <a:ext uri="{FF2B5EF4-FFF2-40B4-BE49-F238E27FC236}">
                <a16:creationId xmlns:a16="http://schemas.microsoft.com/office/drawing/2014/main" id="{EF8C44D9-418B-DCEF-14FB-89515C856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98D8A1-0950-A02B-89BE-7DB072998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71DC14-A01F-C38C-2D7B-8A41E8D7E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EE11C-BB49-76CD-F553-B6F8EB25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bg1"/>
                </a:solidFill>
              </a:rPr>
              <a:t>SMAll</a:t>
            </a:r>
            <a:r>
              <a:rPr lang="en-US" sz="3600" dirty="0">
                <a:solidFill>
                  <a:schemeClr val="bg1"/>
                </a:solidFill>
              </a:rPr>
              <a:t> Aperture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BABD17C-C26A-85FA-553E-46CC105E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0642476-34CE-EA3D-9AAC-A145EACA8B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744905" y="1427176"/>
            <a:ext cx="5338197" cy="4003648"/>
          </a:xfrm>
          <a:prstGeom prst="rect">
            <a:avLst/>
          </a:prstGeom>
        </p:spPr>
      </p:pic>
      <p:sp>
        <p:nvSpPr>
          <p:cNvPr id="5" name="Content Placeholder 28">
            <a:extLst>
              <a:ext uri="{FF2B5EF4-FFF2-40B4-BE49-F238E27FC236}">
                <a16:creationId xmlns:a16="http://schemas.microsoft.com/office/drawing/2014/main" id="{8B287E6C-B0A5-1FF2-C3A5-9F02B90D2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Good for landscapes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Lots of detail</a:t>
            </a:r>
          </a:p>
        </p:txBody>
      </p:sp>
    </p:spTree>
    <p:extLst>
      <p:ext uri="{BB962C8B-B14F-4D97-AF65-F5344CB8AC3E}">
        <p14:creationId xmlns:p14="http://schemas.microsoft.com/office/powerpoint/2010/main" val="989082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FAD35-7C06-505B-8737-EE17FD739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ounded Rectangle 14">
            <a:extLst>
              <a:ext uri="{FF2B5EF4-FFF2-40B4-BE49-F238E27FC236}">
                <a16:creationId xmlns:a16="http://schemas.microsoft.com/office/drawing/2014/main" id="{C9AC5987-BF47-1C42-85AC-58CF85F0C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DCF46F-EF6F-58C9-F87B-16FB3C802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E6EAF88-65CC-345A-09CD-15FB4DE42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20D7E-F349-53E5-4840-D7E948FD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Fast Shutter Speed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FBF833-4E89-53D2-67A7-5E3BB00B2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DE419BBB-1097-65B3-E250-79C651A5AB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911723" y="1427176"/>
            <a:ext cx="5004560" cy="4003648"/>
          </a:xfrm>
          <a:prstGeom prst="rect">
            <a:avLst/>
          </a:prstGeom>
        </p:spPr>
      </p:pic>
      <p:sp>
        <p:nvSpPr>
          <p:cNvPr id="5" name="Content Placeholder 28">
            <a:extLst>
              <a:ext uri="{FF2B5EF4-FFF2-40B4-BE49-F238E27FC236}">
                <a16:creationId xmlns:a16="http://schemas.microsoft.com/office/drawing/2014/main" id="{946617A2-EB4C-85EF-BD30-5FDAD0AF4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If you want to take a picture of something moving quickly you need a fast shutter speed.</a:t>
            </a:r>
          </a:p>
        </p:txBody>
      </p:sp>
    </p:spTree>
    <p:extLst>
      <p:ext uri="{BB962C8B-B14F-4D97-AF65-F5344CB8AC3E}">
        <p14:creationId xmlns:p14="http://schemas.microsoft.com/office/powerpoint/2010/main" val="392384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16111-147E-391C-AD0C-42BE2816F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ounded Rectangle 14">
            <a:extLst>
              <a:ext uri="{FF2B5EF4-FFF2-40B4-BE49-F238E27FC236}">
                <a16:creationId xmlns:a16="http://schemas.microsoft.com/office/drawing/2014/main" id="{D1D44BCB-573F-5B1D-0914-02443B465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0050B3-FA19-74B2-BEE1-64B139B4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ACCE2D2-B617-8F48-8500-7C06D7430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D75C0-CC40-3B6D-1601-3DB0C697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Slow Shutter Speed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5FCA730-259D-FD67-AE58-A65B89A3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F27689B3-D1D6-4A9A-038C-3FAD9725AD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636008" y="-858"/>
            <a:ext cx="10289409" cy="6858857"/>
          </a:xfrm>
          <a:prstGeom prst="rect">
            <a:avLst/>
          </a:prstGeom>
        </p:spPr>
      </p:pic>
      <p:sp>
        <p:nvSpPr>
          <p:cNvPr id="5" name="Content Placeholder 28">
            <a:extLst>
              <a:ext uri="{FF2B5EF4-FFF2-40B4-BE49-F238E27FC236}">
                <a16:creationId xmlns:a16="http://schemas.microsoft.com/office/drawing/2014/main" id="{A7F12F47-361D-E436-B521-BB24D120F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When there is less light you will need a slower shutter speed.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There are cool tricks you can do with slow shutter speeds</a:t>
            </a:r>
          </a:p>
        </p:txBody>
      </p:sp>
    </p:spTree>
    <p:extLst>
      <p:ext uri="{BB962C8B-B14F-4D97-AF65-F5344CB8AC3E}">
        <p14:creationId xmlns:p14="http://schemas.microsoft.com/office/powerpoint/2010/main" val="4070150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32</TotalTime>
  <Words>168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Introduction to photography</vt:lpstr>
      <vt:lpstr>HOW A CAMERA WORKS</vt:lpstr>
      <vt:lpstr>Aperture</vt:lpstr>
      <vt:lpstr>Big Aperture</vt:lpstr>
      <vt:lpstr>SMAll Aperture</vt:lpstr>
      <vt:lpstr>Fast Shutter Speed</vt:lpstr>
      <vt:lpstr>Slow Shutter Speed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Gray</dc:creator>
  <cp:lastModifiedBy>Adam Gray</cp:lastModifiedBy>
  <cp:revision>2</cp:revision>
  <dcterms:created xsi:type="dcterms:W3CDTF">2024-11-09T14:43:21Z</dcterms:created>
  <dcterms:modified xsi:type="dcterms:W3CDTF">2024-11-09T15:16:19Z</dcterms:modified>
</cp:coreProperties>
</file>