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7309C-7755-458B-B5C9-002029A26865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E78F2-C19C-4DEB-8F3F-9EDF38D931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0901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7309C-7755-458B-B5C9-002029A26865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E78F2-C19C-4DEB-8F3F-9EDF38D931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729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7309C-7755-458B-B5C9-002029A26865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E78F2-C19C-4DEB-8F3F-9EDF38D931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940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7309C-7755-458B-B5C9-002029A26865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E78F2-C19C-4DEB-8F3F-9EDF38D931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7493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7309C-7755-458B-B5C9-002029A26865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E78F2-C19C-4DEB-8F3F-9EDF38D931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5657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7309C-7755-458B-B5C9-002029A26865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E78F2-C19C-4DEB-8F3F-9EDF38D931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4260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7309C-7755-458B-B5C9-002029A26865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E78F2-C19C-4DEB-8F3F-9EDF38D931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452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7309C-7755-458B-B5C9-002029A26865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E78F2-C19C-4DEB-8F3F-9EDF38D931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4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7309C-7755-458B-B5C9-002029A26865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E78F2-C19C-4DEB-8F3F-9EDF38D931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453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7309C-7755-458B-B5C9-002029A26865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E78F2-C19C-4DEB-8F3F-9EDF38D931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8860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7309C-7755-458B-B5C9-002029A26865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E78F2-C19C-4DEB-8F3F-9EDF38D931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6097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97309C-7755-458B-B5C9-002029A26865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E78F2-C19C-4DEB-8F3F-9EDF38D931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8776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9000" dirty="0" smtClean="0"/>
              <a:t>Venus</a:t>
            </a:r>
            <a:endParaRPr lang="en-GB" sz="9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</a:t>
            </a:r>
            <a:r>
              <a:rPr lang="en-US" dirty="0"/>
              <a:t>H</a:t>
            </a:r>
            <a:r>
              <a:rPr lang="en-US" dirty="0" smtClean="0"/>
              <a:t>arriet, Jack, Charlie and Emily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1419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Facts about Venus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Venus is often mistaken for a star because after the moon it is the brightest object in the night sky.</a:t>
            </a:r>
          </a:p>
          <a:p>
            <a:r>
              <a:rPr lang="en-US" dirty="0" smtClean="0"/>
              <a:t>Venus was discovered in 1,700 BC by someone called Babylonian astronomers.</a:t>
            </a:r>
          </a:p>
          <a:p>
            <a:r>
              <a:rPr lang="en-US" dirty="0" smtClean="0"/>
              <a:t>It has a thick atmosphere full of the greenhouse gas carbon dioxide and clouds made of sulfuric acid.</a:t>
            </a:r>
            <a:endParaRPr lang="en-GB" dirty="0"/>
          </a:p>
        </p:txBody>
      </p:sp>
      <p:pic>
        <p:nvPicPr>
          <p:cNvPr id="1026" name="Picture 2" descr="image of Venus with detailed surface featur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4324" y="4161735"/>
            <a:ext cx="2739476" cy="2726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0811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Venus </a:t>
            </a:r>
            <a:r>
              <a:rPr lang="en-US" dirty="0" err="1" smtClean="0"/>
              <a:t>datafile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  Diameter 12,104 km</a:t>
            </a:r>
          </a:p>
          <a:p>
            <a:pPr marL="0" indent="0">
              <a:buNone/>
            </a:pPr>
            <a:r>
              <a:rPr lang="en-US" dirty="0" smtClean="0"/>
              <a:t>Mass 0.82 x Earth </a:t>
            </a:r>
          </a:p>
          <a:p>
            <a:pPr marL="0" indent="0">
              <a:buNone/>
            </a:pPr>
            <a:r>
              <a:rPr lang="en-US" dirty="0" smtClean="0"/>
              <a:t>Density 5.2 [water = 1 ]</a:t>
            </a:r>
          </a:p>
          <a:p>
            <a:pPr marL="0" indent="0">
              <a:buNone/>
            </a:pPr>
            <a:r>
              <a:rPr lang="en-US" dirty="0" smtClean="0"/>
              <a:t>Minimum distance from sun 108 million km </a:t>
            </a:r>
          </a:p>
          <a:p>
            <a:pPr marL="0" indent="0">
              <a:buNone/>
            </a:pPr>
            <a:r>
              <a:rPr lang="en-US" dirty="0" smtClean="0"/>
              <a:t>Maximum distance from sun 109 million km </a:t>
            </a:r>
          </a:p>
          <a:p>
            <a:pPr marL="0" indent="0">
              <a:buNone/>
            </a:pPr>
            <a:r>
              <a:rPr lang="en-US" dirty="0" smtClean="0"/>
              <a:t>Minimum distance from Earth 42 million km </a:t>
            </a:r>
          </a:p>
          <a:p>
            <a:pPr marL="0" indent="0">
              <a:buNone/>
            </a:pPr>
            <a:r>
              <a:rPr lang="en-US" dirty="0" smtClean="0"/>
              <a:t>Day and Night 117 Earth days </a:t>
            </a:r>
          </a:p>
          <a:p>
            <a:pPr marL="0" indent="0">
              <a:buNone/>
            </a:pPr>
            <a:r>
              <a:rPr lang="en-US" dirty="0" smtClean="0"/>
              <a:t>Length of year 225 Earth Days </a:t>
            </a:r>
          </a:p>
          <a:p>
            <a:pPr marL="0" indent="0">
              <a:buNone/>
            </a:pPr>
            <a:r>
              <a:rPr lang="en-US" dirty="0" smtClean="0"/>
              <a:t>Tilt of axis 12 42 </a:t>
            </a:r>
          </a:p>
        </p:txBody>
      </p:sp>
    </p:spTree>
    <p:extLst>
      <p:ext uri="{BB962C8B-B14F-4D97-AF65-F5344CB8AC3E}">
        <p14:creationId xmlns:p14="http://schemas.microsoft.com/office/powerpoint/2010/main" val="317011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Interesting Facts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possible that you could survive in the Venusian atmosphere </a:t>
            </a:r>
          </a:p>
          <a:p>
            <a:r>
              <a:rPr lang="en-US" dirty="0" smtClean="0"/>
              <a:t>Venus has no moons</a:t>
            </a:r>
          </a:p>
          <a:p>
            <a:r>
              <a:rPr lang="en-US" dirty="0" smtClean="0"/>
              <a:t>The reason why none has visited Venus is because its carbon dioxide rich atmosphere is 90 times as </a:t>
            </a:r>
            <a:r>
              <a:rPr lang="en-US" dirty="0" err="1" smtClean="0"/>
              <a:t>dence</a:t>
            </a:r>
            <a:r>
              <a:rPr lang="en-US" dirty="0" smtClean="0"/>
              <a:t> as ours and surface temperature average 800 degrees Fahrenheit</a:t>
            </a:r>
          </a:p>
          <a:p>
            <a:r>
              <a:rPr lang="en-US" dirty="0" smtClean="0"/>
              <a:t>Venus rotates the opposite way to the Earth [anticlockwise].</a:t>
            </a:r>
          </a:p>
          <a:p>
            <a:r>
              <a:rPr lang="en-US" dirty="0" smtClean="0"/>
              <a:t>Made of rock temperature 462 degrees.</a:t>
            </a:r>
          </a:p>
        </p:txBody>
      </p:sp>
    </p:spTree>
    <p:extLst>
      <p:ext uri="{BB962C8B-B14F-4D97-AF65-F5344CB8AC3E}">
        <p14:creationId xmlns:p14="http://schemas.microsoft.com/office/powerpoint/2010/main" val="2788647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sz="10000" dirty="0"/>
              <a:t> </a:t>
            </a:r>
            <a:r>
              <a:rPr lang="en-US" sz="10000" dirty="0" smtClean="0"/>
              <a:t>  Thanks for reading</a:t>
            </a:r>
            <a:r>
              <a:rPr lang="en-US" dirty="0"/>
              <a:t>!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71226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43BE5E82CE78C45851FF656CA46063C" ma:contentTypeVersion="14" ma:contentTypeDescription="Create a new document." ma:contentTypeScope="" ma:versionID="88378210d35ef6371373485212627240">
  <xsd:schema xmlns:xsd="http://www.w3.org/2001/XMLSchema" xmlns:xs="http://www.w3.org/2001/XMLSchema" xmlns:p="http://schemas.microsoft.com/office/2006/metadata/properties" xmlns:ns2="453e18ff-d42f-4df8-b643-e101778c2575" xmlns:ns3="abba64c2-898d-41b9-b23c-70e2c60af67c" targetNamespace="http://schemas.microsoft.com/office/2006/metadata/properties" ma:root="true" ma:fieldsID="cbf82a6dbbf639f3362ee6733f9793c7" ns2:_="" ns3:_="">
    <xsd:import namespace="453e18ff-d42f-4df8-b643-e101778c2575"/>
    <xsd:import namespace="abba64c2-898d-41b9-b23c-70e2c60af67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3e18ff-d42f-4df8-b643-e101778c25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9759a023-e456-4547-ab6b-89889d258f3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ba64c2-898d-41b9-b23c-70e2c60af67c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68905ebe-35e7-4e76-b981-b0e5f6ce937a}" ma:internalName="TaxCatchAll" ma:showField="CatchAllData" ma:web="abba64c2-898d-41b9-b23c-70e2c60af67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6DCB362-314D-493D-A541-BE98736904B6}"/>
</file>

<file path=customXml/itemProps2.xml><?xml version="1.0" encoding="utf-8"?>
<ds:datastoreItem xmlns:ds="http://schemas.openxmlformats.org/officeDocument/2006/customXml" ds:itemID="{A2882E75-BD53-4B0C-895E-565271A6C3C6}"/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187</Words>
  <Application>Microsoft Office PowerPoint</Application>
  <PresentationFormat>Widescreen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Venus</vt:lpstr>
      <vt:lpstr>Facts about Venus</vt:lpstr>
      <vt:lpstr>Venus datafile</vt:lpstr>
      <vt:lpstr>Interesting Facts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Venus</dc:title>
  <dc:creator>Harriet Benger 18</dc:creator>
  <cp:lastModifiedBy>Harriet Benger 18</cp:lastModifiedBy>
  <cp:revision>7</cp:revision>
  <dcterms:created xsi:type="dcterms:W3CDTF">2023-11-14T14:23:07Z</dcterms:created>
  <dcterms:modified xsi:type="dcterms:W3CDTF">2023-11-14T14:55:50Z</dcterms:modified>
</cp:coreProperties>
</file>