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Uranus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815" y="3657600"/>
            <a:ext cx="6400800" cy="1947333"/>
          </a:xfrm>
        </p:spPr>
        <p:txBody>
          <a:bodyPr/>
          <a:lstStyle/>
          <a:p>
            <a:r>
              <a:rPr lang="en-US" dirty="0" smtClean="0"/>
              <a:t>By Joe, Mabel, Poppy and William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281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748" y="323130"/>
            <a:ext cx="4440550" cy="1507067"/>
          </a:xfrm>
        </p:spPr>
        <p:txBody>
          <a:bodyPr>
            <a:normAutofit/>
          </a:bodyPr>
          <a:lstStyle/>
          <a:p>
            <a:r>
              <a:rPr lang="en-US" dirty="0" smtClean="0"/>
              <a:t>What is Uranus made of?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11" y="323130"/>
            <a:ext cx="2711053" cy="3614738"/>
          </a:xfrm>
        </p:spPr>
      </p:pic>
      <p:sp>
        <p:nvSpPr>
          <p:cNvPr id="5" name="Rectangle 4"/>
          <p:cNvSpPr/>
          <p:nvPr/>
        </p:nvSpPr>
        <p:spPr>
          <a:xfrm>
            <a:off x="3322748" y="1830197"/>
            <a:ext cx="5378262" cy="2107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Uranus is made of water, methane ammonia . Most(80% or more)of Uranus’ mass is made up of a hot dense fluid of “icy” materials.</a:t>
            </a:r>
          </a:p>
        </p:txBody>
      </p:sp>
    </p:spTree>
    <p:extLst>
      <p:ext uri="{BB962C8B-B14F-4D97-AF65-F5344CB8AC3E}">
        <p14:creationId xmlns:p14="http://schemas.microsoft.com/office/powerpoint/2010/main" val="1848620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665" y="167425"/>
            <a:ext cx="8408273" cy="1378040"/>
          </a:xfrm>
        </p:spPr>
        <p:txBody>
          <a:bodyPr/>
          <a:lstStyle/>
          <a:p>
            <a:r>
              <a:rPr lang="en-US" dirty="0" smtClean="0"/>
              <a:t>Fun facts about Uranus.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Uranus is the 7</a:t>
            </a:r>
            <a:r>
              <a:rPr lang="en-US" baseline="30000" dirty="0" smtClean="0"/>
              <a:t>th</a:t>
            </a:r>
            <a:r>
              <a:rPr lang="en-US" dirty="0" smtClean="0"/>
              <a:t> planet from the sun.</a:t>
            </a:r>
            <a:endParaRPr lang="en-GB" dirty="0" smtClean="0"/>
          </a:p>
          <a:p>
            <a:pPr marL="0" indent="0">
              <a:buNone/>
            </a:pPr>
            <a:r>
              <a:rPr lang="en-US" dirty="0" smtClean="0"/>
              <a:t>Uranus can fit 63 earths in it</a:t>
            </a:r>
          </a:p>
          <a:p>
            <a:pPr marL="0" indent="0">
              <a:buNone/>
            </a:pPr>
            <a:r>
              <a:rPr lang="en-US" dirty="0" smtClean="0"/>
              <a:t>Uranus has 13 rings</a:t>
            </a:r>
          </a:p>
          <a:p>
            <a:pPr marL="0" indent="0">
              <a:buNone/>
            </a:pPr>
            <a:r>
              <a:rPr lang="en-US" dirty="0" smtClean="0"/>
              <a:t>Uranus is 31,518 miles wide!</a:t>
            </a:r>
          </a:p>
          <a:p>
            <a:pPr marL="0" indent="0">
              <a:buNone/>
            </a:pPr>
            <a:r>
              <a:rPr lang="en-US" dirty="0" smtClean="0"/>
              <a:t>Uranus makes 1 trip around the sun every 84 Earth years!</a:t>
            </a:r>
          </a:p>
          <a:p>
            <a:pPr marL="0" indent="0">
              <a:buNone/>
            </a:pPr>
            <a:r>
              <a:rPr lang="en-US" dirty="0" smtClean="0"/>
              <a:t>Uranus has 27 moons including </a:t>
            </a:r>
            <a:r>
              <a:rPr lang="en-US" dirty="0" err="1" smtClean="0"/>
              <a:t>Titania</a:t>
            </a:r>
            <a:r>
              <a:rPr lang="en-US" dirty="0"/>
              <a:t> </a:t>
            </a:r>
            <a:r>
              <a:rPr lang="en-US" dirty="0" smtClean="0"/>
              <a:t>, Umbriel and Trinculo.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95" y="0"/>
            <a:ext cx="3132786" cy="362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6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001" y="-67734"/>
            <a:ext cx="8534400" cy="1507067"/>
          </a:xfrm>
        </p:spPr>
        <p:txBody>
          <a:bodyPr/>
          <a:lstStyle/>
          <a:p>
            <a:r>
              <a:rPr lang="en-US" dirty="0" smtClean="0"/>
              <a:t>How cold is Uranus?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Uranus is very cold at a freezing -197 degrees!</a:t>
            </a:r>
          </a:p>
          <a:p>
            <a:r>
              <a:rPr lang="en-US" dirty="0" smtClean="0"/>
              <a:t>Uranus is </a:t>
            </a:r>
            <a:r>
              <a:rPr lang="en-US" u="sng" dirty="0" smtClean="0"/>
              <a:t>2.877</a:t>
            </a:r>
            <a:r>
              <a:rPr lang="en-US" dirty="0" smtClean="0"/>
              <a:t> Billion Km away from the sun , that’s insane!</a:t>
            </a:r>
          </a:p>
          <a:p>
            <a:r>
              <a:rPr lang="en-US" dirty="0" smtClean="0"/>
              <a:t>Uranus is tilted 98 degrees so it rotates in the opposite direction to the other planets in the solar system.</a:t>
            </a:r>
          </a:p>
          <a:p>
            <a:r>
              <a:rPr lang="en-US" dirty="0" smtClean="0"/>
              <a:t>Uranus is named after the Greek god of the sky.</a:t>
            </a:r>
          </a:p>
          <a:p>
            <a:r>
              <a:rPr lang="en-US" dirty="0" smtClean="0"/>
              <a:t>There are 30687 days in a Uranus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5684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233452" y="0"/>
            <a:ext cx="8534400" cy="1017908"/>
          </a:xfrm>
        </p:spPr>
        <p:txBody>
          <a:bodyPr>
            <a:normAutofit/>
          </a:bodyPr>
          <a:lstStyle/>
          <a:p>
            <a:r>
              <a:rPr lang="en-US" dirty="0" smtClean="0"/>
              <a:t>What does Uranus look like?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Uranus is a blue-green color that is similar to </a:t>
            </a:r>
            <a:r>
              <a:rPr lang="en-US" dirty="0" err="1" smtClean="0"/>
              <a:t>turqoiuse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Sunlight passes through the atmosphere and is reflected back out by Uranus’ cloud tops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628605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3BE5E82CE78C45851FF656CA46063C" ma:contentTypeVersion="14" ma:contentTypeDescription="Create a new document." ma:contentTypeScope="" ma:versionID="88378210d35ef6371373485212627240">
  <xsd:schema xmlns:xsd="http://www.w3.org/2001/XMLSchema" xmlns:xs="http://www.w3.org/2001/XMLSchema" xmlns:p="http://schemas.microsoft.com/office/2006/metadata/properties" xmlns:ns2="453e18ff-d42f-4df8-b643-e101778c2575" xmlns:ns3="abba64c2-898d-41b9-b23c-70e2c60af67c" targetNamespace="http://schemas.microsoft.com/office/2006/metadata/properties" ma:root="true" ma:fieldsID="cbf82a6dbbf639f3362ee6733f9793c7" ns2:_="" ns3:_="">
    <xsd:import namespace="453e18ff-d42f-4df8-b643-e101778c2575"/>
    <xsd:import namespace="abba64c2-898d-41b9-b23c-70e2c60af6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e18ff-d42f-4df8-b643-e101778c25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759a023-e456-4547-ab6b-89889d258f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ba64c2-898d-41b9-b23c-70e2c60af67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8905ebe-35e7-4e76-b981-b0e5f6ce937a}" ma:internalName="TaxCatchAll" ma:showField="CatchAllData" ma:web="abba64c2-898d-41b9-b23c-70e2c60af6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547315-DF33-46D5-AD2A-044F71E1377E}"/>
</file>

<file path=customXml/itemProps2.xml><?xml version="1.0" encoding="utf-8"?>
<ds:datastoreItem xmlns:ds="http://schemas.openxmlformats.org/officeDocument/2006/customXml" ds:itemID="{96C3A596-5820-470C-B1F5-F142D9918228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48</TotalTime>
  <Words>200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Century Gothic</vt:lpstr>
      <vt:lpstr>Wingdings 3</vt:lpstr>
      <vt:lpstr>Slice</vt:lpstr>
      <vt:lpstr>Uranus</vt:lpstr>
      <vt:lpstr>What is Uranus made of?</vt:lpstr>
      <vt:lpstr>Fun facts about Uranus.</vt:lpstr>
      <vt:lpstr>How cold is Uranus?</vt:lpstr>
      <vt:lpstr>What does Uranus look like?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Uranus</dc:title>
  <dc:creator>Poppy Selwyn 18</dc:creator>
  <cp:lastModifiedBy>Poppy Selwyn 18</cp:lastModifiedBy>
  <cp:revision>7</cp:revision>
  <dcterms:created xsi:type="dcterms:W3CDTF">2023-11-14T14:07:11Z</dcterms:created>
  <dcterms:modified xsi:type="dcterms:W3CDTF">2023-11-14T14:55:28Z</dcterms:modified>
</cp:coreProperties>
</file>