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F6013B-E09C-4595-B660-19BA9ED2E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C6A88FB-5F8B-4B12-90E7-6F8C20F3B8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C01BE6-AB9A-4A63-906A-DE112BCC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3D85-2CEC-414F-A1E7-4A99B68B33B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9868AA-269D-4433-81BC-36FA92B6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897FFE-D302-49E8-89E5-9BCA9281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CBBF-F3D6-4DAF-A31F-BDE995A6B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18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FFA3AF-7240-4813-BA12-92F84007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FB4BC4-1B58-4D0A-A8D3-B07874CDFA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C2F33D-B087-425D-8F8C-FD95AE3BB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3D85-2CEC-414F-A1E7-4A99B68B33B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679074-A0AB-4EF4-AFA5-9E3E93369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C8C8BE-462D-4CDE-A9C6-F086AF3D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CBBF-F3D6-4DAF-A31F-BDE995A6B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63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6C02728-A6D7-46F7-880F-8562D6B40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E1ED619-4173-497C-ACB7-A13DDF52F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F0854B-45F7-44E5-AFF8-725489664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3D85-2CEC-414F-A1E7-4A99B68B33B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8A3C09-D6E7-45C2-BD43-3F91C418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7FD7B8-A650-4D8F-BE96-63E431FA4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CBBF-F3D6-4DAF-A31F-BDE995A6B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8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5EAC79-1683-4E2F-9DB2-2281B0FA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1223D1-69B8-4B26-AD0E-88E2D09B9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842631-45AD-4A89-BF26-E78E0DDA9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3D85-2CEC-414F-A1E7-4A99B68B33B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7DE720-6D45-4F26-A94D-1C93BA4C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3A6149-9935-48B0-A1A5-4F0A58C33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CBBF-F3D6-4DAF-A31F-BDE995A6B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24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5FD49A-3EBE-4D2C-8C11-ECEA9C34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345B7A-BDE3-4634-B6FE-94209C5ED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BA824E-6C90-427D-9D12-CDF37198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3D85-2CEC-414F-A1E7-4A99B68B33B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9D886A-6A88-4A9E-B114-76B09FAB6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F42FC8-8992-4ED2-943C-1FE647110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CBBF-F3D6-4DAF-A31F-BDE995A6B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9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2BC5C4-455D-4631-8008-71E79657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6BAB3A-B311-4C06-8C38-D4F2A6AA6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5174A19-CDFE-4984-B234-DE49B7AD6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C616C66-02E2-4C09-8BE1-2046181FF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3D85-2CEC-414F-A1E7-4A99B68B33B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98C3971-29AD-4B1E-92EA-CC3ADCC5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30DA10-2FD0-40E0-B22F-D784996F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CBBF-F3D6-4DAF-A31F-BDE995A6B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1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C289F-3AD6-4314-B51E-AAF1C2666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DC7238-5762-4E5A-8D49-E7E7F2C00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3B6C93-F478-47EB-BC42-4C3475EDB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B58A72E-274B-4E5F-865F-B8F0E0C8B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D3782A7-3E17-417C-8D0D-ECA0588DF5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CEB5C6-EE9F-43D7-80CF-9DA42DC20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3D85-2CEC-414F-A1E7-4A99B68B33B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E4DC8D3-D221-4061-B20B-D8C891A72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71F397-5D84-42AF-BF99-5A7EDD7F6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CBBF-F3D6-4DAF-A31F-BDE995A6B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77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F3E712-51EF-451B-A081-07BFF07F5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D187A57-06C8-4078-9E00-8AEB44DC5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3D85-2CEC-414F-A1E7-4A99B68B33B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110C5DA-49C5-4792-89CD-165391D24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704D2F3-B075-447E-95D8-EF9E8CA6E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CBBF-F3D6-4DAF-A31F-BDE995A6B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36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98CAB5-5510-4CE3-974C-27E4C9498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3D85-2CEC-414F-A1E7-4A99B68B33B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373E9CE-92CD-4D60-8DBA-F2555EFDB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0F879C2-C5A7-4228-B169-660BE331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CBBF-F3D6-4DAF-A31F-BDE995A6B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0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5C5F8-1110-4DD4-A077-00A3B2214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53ED92-B82B-4A1D-9AFC-C4D2924CF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8E394D-88E3-465D-8204-BBFB78DF2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01BAB59-C7A8-412D-9736-6BC943FA3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3D85-2CEC-414F-A1E7-4A99B68B33B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3BF807-398B-4D6C-9B5E-696EF50B1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127431-7C55-49B3-AA8D-8969928B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CBBF-F3D6-4DAF-A31F-BDE995A6B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27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457A70-9C5A-4F25-8AB3-286D24CED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8D5A138-B2B4-4AB1-982A-3BBA4FA94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8827E4-4870-4D86-B640-5599EC9640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284559-6A24-4C25-80CE-B8CDA503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03D85-2CEC-414F-A1E7-4A99B68B33B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7D9379-9AF3-426B-8BD7-4953A9179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4B0EE0-8F72-4157-A1D4-1FC8E4DED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CBBF-F3D6-4DAF-A31F-BDE995A6B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80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6F4D5C4-82E3-4C22-A93A-248FC48FF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F5A7A6-9FD3-449E-97E4-8CCC24AEC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B96509-B3FE-4CBC-8F03-9900FC488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03D85-2CEC-414F-A1E7-4A99B68B33BF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FA2AD8-8405-4FAC-BDD7-CDB6420B9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233E35-1025-4707-B25C-29516B556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CBBF-F3D6-4DAF-A31F-BDE995A6B7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42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FBCB2B-E04A-4F7A-B4D3-FB424B79B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This is Neptune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5A6BA2-AB3D-4563-9C40-447152CAF4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Olivia, Bella, Woody and 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63" y="4301544"/>
            <a:ext cx="3839482" cy="255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41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A8C20D-E446-4B32-A373-5745B094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All about Neptune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B9F264-EF81-4A35-8EEC-E402AF0CA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Neptune is encircled by 6 rings.</a:t>
            </a:r>
          </a:p>
          <a:p>
            <a:r>
              <a:rPr lang="en-GB" dirty="0"/>
              <a:t>1 day on Neptune is 16 Earth hours.</a:t>
            </a:r>
          </a:p>
          <a:p>
            <a:r>
              <a:rPr lang="en-GB" dirty="0"/>
              <a:t>There are 60,190 Earth days in a Neptune year.</a:t>
            </a:r>
          </a:p>
          <a:p>
            <a:r>
              <a:rPr lang="en-GB" dirty="0"/>
              <a:t>Neptune has 14 moons.</a:t>
            </a:r>
          </a:p>
          <a:p>
            <a:r>
              <a:rPr lang="en-GB" dirty="0"/>
              <a:t>Neptune is the 8</a:t>
            </a:r>
            <a:r>
              <a:rPr lang="en-GB" baseline="30000" dirty="0"/>
              <a:t>th</a:t>
            </a:r>
            <a:r>
              <a:rPr lang="en-GB" dirty="0"/>
              <a:t> planet from the Sun.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048" y="3499018"/>
            <a:ext cx="4559121" cy="256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9F7BEF-EC81-4576-8910-FE67BC9A5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Neptune’s Appearance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4F22C-4424-4BF8-BD7C-D6D1E3EFF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Neptune is light blue because it is an ice giant.</a:t>
            </a:r>
          </a:p>
          <a:p>
            <a:pPr marL="0" indent="0">
              <a:buNone/>
            </a:pPr>
            <a:r>
              <a:rPr lang="en-GB" dirty="0"/>
              <a:t>The great dark spot was the name of the storm on Neptune that lasted 5 Earth years. </a:t>
            </a:r>
          </a:p>
          <a:p>
            <a:pPr marL="0" indent="0">
              <a:buNone/>
            </a:pPr>
            <a:r>
              <a:rPr lang="en-GB" dirty="0"/>
              <a:t>The temperature on Neptune can get up to -210 degrees Celsius.</a:t>
            </a:r>
          </a:p>
        </p:txBody>
      </p:sp>
    </p:spTree>
    <p:extLst>
      <p:ext uri="{BB962C8B-B14F-4D97-AF65-F5344CB8AC3E}">
        <p14:creationId xmlns:p14="http://schemas.microsoft.com/office/powerpoint/2010/main" val="1243899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2AB463-5D81-4546-AED6-EEBE0D50D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Neptune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ED9CC8-3642-43EA-84BB-A6432D21F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Neptune was  discovered </a:t>
            </a:r>
            <a:r>
              <a:rPr lang="en-US" dirty="0" smtClean="0"/>
              <a:t>on the 23</a:t>
            </a:r>
            <a:r>
              <a:rPr lang="en-US" baseline="30000" dirty="0" smtClean="0"/>
              <a:t>rd</a:t>
            </a:r>
            <a:r>
              <a:rPr lang="en-US" dirty="0" smtClean="0"/>
              <a:t> September 1846</a:t>
            </a:r>
          </a:p>
          <a:p>
            <a:pPr marL="0" indent="0">
              <a:buNone/>
            </a:pPr>
            <a:r>
              <a:rPr lang="en-US" dirty="0" smtClean="0"/>
              <a:t>Neptune was discovered by urbain le verrier and Johann galle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1075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watching 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7963" y="1438275"/>
            <a:ext cx="5962650" cy="39719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bye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988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3BE5E82CE78C45851FF656CA46063C" ma:contentTypeVersion="14" ma:contentTypeDescription="Create a new document." ma:contentTypeScope="" ma:versionID="88378210d35ef6371373485212627240">
  <xsd:schema xmlns:xsd="http://www.w3.org/2001/XMLSchema" xmlns:xs="http://www.w3.org/2001/XMLSchema" xmlns:p="http://schemas.microsoft.com/office/2006/metadata/properties" xmlns:ns2="453e18ff-d42f-4df8-b643-e101778c2575" xmlns:ns3="abba64c2-898d-41b9-b23c-70e2c60af67c" targetNamespace="http://schemas.microsoft.com/office/2006/metadata/properties" ma:root="true" ma:fieldsID="cbf82a6dbbf639f3362ee6733f9793c7" ns2:_="" ns3:_="">
    <xsd:import namespace="453e18ff-d42f-4df8-b643-e101778c2575"/>
    <xsd:import namespace="abba64c2-898d-41b9-b23c-70e2c60af6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e18ff-d42f-4df8-b643-e101778c25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759a023-e456-4547-ab6b-89889d258f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a64c2-898d-41b9-b23c-70e2c60af67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8905ebe-35e7-4e76-b981-b0e5f6ce937a}" ma:internalName="TaxCatchAll" ma:showField="CatchAllData" ma:web="abba64c2-898d-41b9-b23c-70e2c60af6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CC5453-D194-4981-A3D4-D228AC8B1628}"/>
</file>

<file path=customXml/itemProps2.xml><?xml version="1.0" encoding="utf-8"?>
<ds:datastoreItem xmlns:ds="http://schemas.openxmlformats.org/officeDocument/2006/customXml" ds:itemID="{9725D07E-C966-49CE-9910-D776F1E65C6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122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This is Neptune</vt:lpstr>
      <vt:lpstr>All about Neptune</vt:lpstr>
      <vt:lpstr>Neptune’s Appearance</vt:lpstr>
      <vt:lpstr>Discovering Neptune </vt:lpstr>
      <vt:lpstr>Thanks for watching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Neptune</dc:title>
  <dc:creator>Leah Baugh</dc:creator>
  <cp:lastModifiedBy>Olivia Clark 18</cp:lastModifiedBy>
  <cp:revision>3</cp:revision>
  <dcterms:created xsi:type="dcterms:W3CDTF">2023-11-14T14:35:30Z</dcterms:created>
  <dcterms:modified xsi:type="dcterms:W3CDTF">2023-11-14T14:54:50Z</dcterms:modified>
</cp:coreProperties>
</file>