
<file path=[Content_Types].xml><?xml version="1.0" encoding="utf-8"?>
<Types xmlns="http://schemas.openxmlformats.org/package/2006/content-types">
  <Default Extension="htm" ContentType="application/xhtml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82" autoAdjust="0"/>
    <p:restoredTop sz="94660"/>
  </p:normalViewPr>
  <p:slideViewPr>
    <p:cSldViewPr snapToGrid="0">
      <p:cViewPr varScale="1">
        <p:scale>
          <a:sx n="74" d="100"/>
          <a:sy n="74" d="100"/>
        </p:scale>
        <p:origin x="7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318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017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9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312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808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341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03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32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8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67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2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BF6FC-1622-48C6-BEFB-5BFC1BFA99F7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E32F2-5CE0-466F-8DF3-BB7183C3E6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424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htm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SATURN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Billy  Emily  Peter  Lucy </a:t>
            </a:r>
          </a:p>
          <a:p>
            <a:r>
              <a:rPr lang="en-US" dirty="0" smtClean="0"/>
              <a:t>Hope you enjoy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173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 page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3 appearance </a:t>
            </a:r>
          </a:p>
          <a:p>
            <a:r>
              <a:rPr lang="en-US" dirty="0" smtClean="0"/>
              <a:t>Page 4 surface</a:t>
            </a:r>
          </a:p>
          <a:p>
            <a:r>
              <a:rPr lang="en-US" dirty="0" smtClean="0"/>
              <a:t>Page 5 temperature</a:t>
            </a:r>
          </a:p>
          <a:p>
            <a:r>
              <a:rPr lang="en-US" dirty="0" smtClean="0"/>
              <a:t>Page 6 distance from the sun</a:t>
            </a:r>
          </a:p>
          <a:p>
            <a:r>
              <a:rPr lang="en-US" dirty="0" smtClean="0"/>
              <a:t>Page 7 time it takes to orbit the sun ( year length )</a:t>
            </a:r>
          </a:p>
          <a:p>
            <a:r>
              <a:rPr lang="en-US" dirty="0" smtClean="0"/>
              <a:t>Page 8 Number of moons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687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Appearance 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Saturns</a:t>
            </a:r>
            <a:r>
              <a:rPr lang="en-US" sz="3200" dirty="0" smtClean="0"/>
              <a:t> rings are made up of Ice and rocks. The exact number is still debated. Saturn is mostly yellowish brown.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9725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surface</a:t>
            </a:r>
            <a:endParaRPr lang="en-GB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5400" dirty="0" smtClean="0"/>
              <a:t>It </a:t>
            </a:r>
            <a:r>
              <a:rPr lang="en-US" sz="5400" dirty="0" smtClean="0"/>
              <a:t>is made of a lot of different gasses.</a:t>
            </a:r>
            <a:endParaRPr lang="en-GB" sz="54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664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It is -139 degrees c . </a:t>
            </a:r>
            <a:r>
              <a:rPr lang="en-US" sz="4800" dirty="0"/>
              <a:t>I</a:t>
            </a:r>
            <a:r>
              <a:rPr lang="en-US" sz="4800" dirty="0" smtClean="0"/>
              <a:t>t is really cold but it is not known as an ice giant.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208754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Distance from the sun</a:t>
            </a:r>
            <a:endParaRPr lang="en-GB" sz="5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4400" dirty="0" smtClean="0"/>
              <a:t>You wont believe this but Saturn is 1.433 billion kilometers from the sun</a:t>
            </a:r>
            <a:r>
              <a:rPr lang="en-US" dirty="0" smtClean="0"/>
              <a:t>.</a:t>
            </a:r>
            <a:endParaRPr lang="en-GB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209947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/>
              <a:t>Time it takes to orbit the sun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34" y="2049462"/>
            <a:ext cx="3932237" cy="3811588"/>
          </a:xfrm>
        </p:spPr>
        <p:txBody>
          <a:bodyPr>
            <a:noAutofit/>
          </a:bodyPr>
          <a:lstStyle/>
          <a:p>
            <a:r>
              <a:rPr lang="en-US" sz="4000" dirty="0" smtClean="0"/>
              <a:t>It takes 29 Earth years to orbit the sun.</a:t>
            </a:r>
          </a:p>
          <a:p>
            <a:r>
              <a:rPr lang="en-US" sz="4000" dirty="0" smtClean="0"/>
              <a:t>it takes 10756 Earth days to orbit the sun.</a:t>
            </a:r>
          </a:p>
          <a:p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383316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</a:t>
            </a:r>
            <a:r>
              <a:rPr lang="en-US" sz="4800" dirty="0" smtClean="0"/>
              <a:t>e number of moons.</a:t>
            </a:r>
            <a:endParaRPr lang="en-GB" sz="4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Saturn has 145 moons. </a:t>
            </a:r>
          </a:p>
          <a:p>
            <a:r>
              <a:rPr lang="en-US" sz="6000" dirty="0" smtClean="0"/>
              <a:t>That’s a lot.</a:t>
            </a:r>
            <a:endParaRPr lang="en-GB" sz="60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89029" y="7914068"/>
            <a:ext cx="1903458" cy="1903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19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7763299" cy="3702676"/>
          </a:xfrm>
        </p:spPr>
        <p:txBody>
          <a:bodyPr/>
          <a:lstStyle/>
          <a:p>
            <a:r>
              <a:rPr lang="en-US" dirty="0" smtClean="0"/>
              <a:t>Thank you for looking at </a:t>
            </a:r>
            <a:r>
              <a:rPr lang="en-US" dirty="0" err="1" smtClean="0"/>
              <a:t>saturn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98491"/>
            <a:ext cx="6172200" cy="506256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28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3BE5E82CE78C45851FF656CA46063C" ma:contentTypeVersion="14" ma:contentTypeDescription="Create a new document." ma:contentTypeScope="" ma:versionID="88378210d35ef6371373485212627240">
  <xsd:schema xmlns:xsd="http://www.w3.org/2001/XMLSchema" xmlns:xs="http://www.w3.org/2001/XMLSchema" xmlns:p="http://schemas.microsoft.com/office/2006/metadata/properties" xmlns:ns2="453e18ff-d42f-4df8-b643-e101778c2575" xmlns:ns3="abba64c2-898d-41b9-b23c-70e2c60af67c" targetNamespace="http://schemas.microsoft.com/office/2006/metadata/properties" ma:root="true" ma:fieldsID="cbf82a6dbbf639f3362ee6733f9793c7" ns2:_="" ns3:_="">
    <xsd:import namespace="453e18ff-d42f-4df8-b643-e101778c2575"/>
    <xsd:import namespace="abba64c2-898d-41b9-b23c-70e2c60af6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3e18ff-d42f-4df8-b643-e101778c25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759a023-e456-4547-ab6b-89889d258f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ba64c2-898d-41b9-b23c-70e2c60af67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8905ebe-35e7-4e76-b981-b0e5f6ce937a}" ma:internalName="TaxCatchAll" ma:showField="CatchAllData" ma:web="abba64c2-898d-41b9-b23c-70e2c60af6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ACD9D4-9A6F-4197-BB50-1AE6BF31B2BE}"/>
</file>

<file path=customXml/itemProps2.xml><?xml version="1.0" encoding="utf-8"?>
<ds:datastoreItem xmlns:ds="http://schemas.openxmlformats.org/officeDocument/2006/customXml" ds:itemID="{9CCF49DD-8D92-4A0A-B518-2FF210B98459}"/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166</Words>
  <Application>Microsoft Office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SATURN</vt:lpstr>
      <vt:lpstr>Contents page</vt:lpstr>
      <vt:lpstr>Appearance </vt:lpstr>
      <vt:lpstr>surface</vt:lpstr>
      <vt:lpstr>temperature</vt:lpstr>
      <vt:lpstr>Distance from the sun</vt:lpstr>
      <vt:lpstr>Time it takes to orbit the sun</vt:lpstr>
      <vt:lpstr>The number of moons.</vt:lpstr>
      <vt:lpstr>Thank you for looking at saturn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SATURN</dc:title>
  <dc:creator>Billy Davies 18</dc:creator>
  <cp:lastModifiedBy>Billy Davies 18</cp:lastModifiedBy>
  <cp:revision>8</cp:revision>
  <dcterms:created xsi:type="dcterms:W3CDTF">2023-11-14T14:11:32Z</dcterms:created>
  <dcterms:modified xsi:type="dcterms:W3CDTF">2023-11-14T14:56:35Z</dcterms:modified>
</cp:coreProperties>
</file>