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A264B-5BD0-4E30-A077-1BB783D19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BB3F9-6D4A-4A59-8145-AD0EC0C59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F74C0-0BF0-40BD-9F62-6965A43FC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3E0C-2E3B-4076-BCFC-87C9AA5F772C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7D5D5-97E4-4E67-8A86-485D5756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68450-443B-4D78-9E09-0D7E2D87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969-5ECF-45F2-9625-2F06FF0DB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04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BAE5A-2749-4CE7-BABF-BE8FBAA3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DF3219-6DEE-4935-82CC-4C0017ABD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14267-49E8-4197-8DBC-DC9FC9A0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3E0C-2E3B-4076-BCFC-87C9AA5F772C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9F894-DA3F-443B-9760-DFF1AADB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6651F-E2E0-4E56-A2EC-1D51459A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969-5ECF-45F2-9625-2F06FF0DB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39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0554F-538B-4207-ADFF-246DA3DB8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85F55-CB14-4B71-8C28-EB8094C0F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559E5-7298-42A6-9073-5D2D177DB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3E0C-2E3B-4076-BCFC-87C9AA5F772C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E1C1B-7E0C-45CD-9E5E-DDC8E42A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47FFF-2196-4005-AE38-5D03C376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969-5ECF-45F2-9625-2F06FF0DB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3C6C-43DE-45B0-AFB1-5A2B7CD87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CBB44-610E-4CA4-9E22-852ACBDA0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3BAD9-9CCA-45C8-8A97-BC4B6241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3E0C-2E3B-4076-BCFC-87C9AA5F772C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2B4FC-692B-4E97-8669-B47A10ED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8F465-640E-40EA-AC6B-E8E4F32C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969-5ECF-45F2-9625-2F06FF0DB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44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FC348-A0B7-480C-B316-E6EDFFC0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CAD8F-1DAA-47E7-BF8B-A1E64890F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A6733-D096-4DD3-8B34-3682123E0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3E0C-2E3B-4076-BCFC-87C9AA5F772C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84D1D-2DA7-4A4D-9CB8-43569D92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24A09-E7E2-48E4-8E95-A6202F17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969-5ECF-45F2-9625-2F06FF0DB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56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8C865-A9AC-4EA2-932D-8F37F6FA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C745E-450C-43BB-B6D6-1301BC62B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BE7A3-C532-43D0-8F48-BC619DDAE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B94D1-0D57-4C39-B330-4AE8867D2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3E0C-2E3B-4076-BCFC-87C9AA5F772C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3E945-0C75-43DC-A313-3458E440A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ADAD0-2B0B-404F-96E6-7CF6086F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969-5ECF-45F2-9625-2F06FF0DB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76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AE83D-4384-4DDF-8DCC-A0124658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A8EA6-5275-489A-8104-6801307FB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12E7F-7E15-4B7C-94C4-6674358E7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E0953-C29D-4D85-99A2-5B9DC52D6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D8E4E-9EFF-4B11-B49A-FCB027947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1C5B6-03A8-44A8-B6CE-60AA774F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3E0C-2E3B-4076-BCFC-87C9AA5F772C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AB6D6-ACCE-4BB9-B5F2-181AFF76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719565-F31E-45E3-A616-D691EB99B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969-5ECF-45F2-9625-2F06FF0DB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174C-07D2-4DA5-9325-3BC226AEA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DE03C-87F3-4FF1-94D3-5D7AD074C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3E0C-2E3B-4076-BCFC-87C9AA5F772C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4770F-EE10-4979-A15F-28F5C669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80ECC-6704-42B4-BDBF-12588364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969-5ECF-45F2-9625-2F06FF0DB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93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A898C7-92F9-464D-B357-43E402CA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3E0C-2E3B-4076-BCFC-87C9AA5F772C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1F0F27-40CC-4A72-983C-9954ACC2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FF7B7-5088-4D2C-9944-7A321101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969-5ECF-45F2-9625-2F06FF0DB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39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E26A-87CA-466A-97CA-EEC21D16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FC248-1430-4E6E-9478-40E5580B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60A93-A977-471F-A05C-28D2E9B7C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18011-B53D-4E88-BF83-D9E8B6E24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3E0C-2E3B-4076-BCFC-87C9AA5F772C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94B3E-CB29-4328-9650-E1545D45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16024-92C0-44A4-8870-BCA2403F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969-5ECF-45F2-9625-2F06FF0DB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75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5C07-21A9-4BFE-A5AB-7CD6A81E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30F56-B418-4D05-9901-F6A87CAB6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6F93F-0AFF-405C-AB3F-829D54CF9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CAD48-8724-487C-BD60-65B95A52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3E0C-2E3B-4076-BCFC-87C9AA5F772C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64494-CB05-4989-A794-C3AF313E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153AE-51F1-4776-8603-B68059BC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0969-5ECF-45F2-9625-2F06FF0DB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6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C7FAD-0E46-471F-95BE-38FF6002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EA8A8-C6B0-42E0-BE18-7A1B6DB6C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C0A59-B24D-44C9-B18D-749CD4393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D3E0C-2E3B-4076-BCFC-87C9AA5F772C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D5A1D-089F-48D6-A283-8F808BCC1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A9392-3542-44F0-AF72-34C2839ED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60969-5ECF-45F2-9625-2F06FF0DB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90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RTH SPACE">
            <a:extLst>
              <a:ext uri="{FF2B5EF4-FFF2-40B4-BE49-F238E27FC236}">
                <a16:creationId xmlns:a16="http://schemas.microsoft.com/office/drawing/2014/main" id="{31F109B9-B303-4B94-9D2F-1204A2A5B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2104"/>
            <a:ext cx="8651348" cy="485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01C075-8F06-4EA6-BB54-A9016769C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6262"/>
            <a:ext cx="9144000" cy="343058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highlight>
                  <a:srgbClr val="008000"/>
                </a:highlight>
              </a:rPr>
              <a:t>PLANET EARTH</a:t>
            </a:r>
            <a:endParaRPr lang="en-GB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84B5D-F349-4EE5-9AD1-635F456FF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5911"/>
            <a:ext cx="9144000" cy="3048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By HUDSON  AVA MALI ASHTON ELIZA.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91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715313-BA11-4495-AC17-9ABF8DB1BA8A}"/>
              </a:ext>
            </a:extLst>
          </p:cNvPr>
          <p:cNvSpPr/>
          <p:nvPr/>
        </p:nvSpPr>
        <p:spPr>
          <a:xfrm>
            <a:off x="6686963" y="1463536"/>
            <a:ext cx="5505037" cy="4505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Earth is made of rock and metal and the Earth has one moon . The Earth holds about  71 percent of water  but you will never know the exact estimate The Earth is green blue white and the  temperature is about -88.c    </a:t>
            </a:r>
            <a:r>
              <a:rPr lang="en-US" dirty="0" err="1"/>
              <a:t>venus</a:t>
            </a:r>
            <a:r>
              <a:rPr lang="en-US" dirty="0"/>
              <a:t>  is the </a:t>
            </a:r>
            <a:r>
              <a:rPr lang="en-US" dirty="0" err="1"/>
              <a:t>neighobouring</a:t>
            </a:r>
            <a:r>
              <a:rPr lang="en-US" dirty="0"/>
              <a:t>  planet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FE5A9D-8F08-47B8-914D-C3C30A5F0E4C}"/>
              </a:ext>
            </a:extLst>
          </p:cNvPr>
          <p:cNvSpPr/>
          <p:nvPr/>
        </p:nvSpPr>
        <p:spPr>
          <a:xfrm>
            <a:off x="3162300" y="342900"/>
            <a:ext cx="5238750" cy="704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Facts About Earth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1C5E5-8010-4025-8802-9269E86D5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733550"/>
            <a:ext cx="6134099" cy="49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1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4F9D460-F1E9-414C-828F-C4632889D097}"/>
              </a:ext>
            </a:extLst>
          </p:cNvPr>
          <p:cNvSpPr/>
          <p:nvPr/>
        </p:nvSpPr>
        <p:spPr>
          <a:xfrm>
            <a:off x="3567112" y="0"/>
            <a:ext cx="5057775" cy="2476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 FACTS!!!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B604ED-30FB-4CF2-95EB-49E3B231C85B}"/>
              </a:ext>
            </a:extLst>
          </p:cNvPr>
          <p:cNvSpPr/>
          <p:nvPr/>
        </p:nvSpPr>
        <p:spPr>
          <a:xfrm>
            <a:off x="8610600" y="3219450"/>
            <a:ext cx="3581400" cy="3524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Are home planet is the only planet in the solar system to have liquid water on the service therefor there is life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1B55E7-AB1E-43A7-9908-38FC309FE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2000250"/>
            <a:ext cx="6350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4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44CEBA2-8D51-4413-8A0A-6D7A8C4AFA63}"/>
              </a:ext>
            </a:extLst>
          </p:cNvPr>
          <p:cNvSpPr/>
          <p:nvPr/>
        </p:nvSpPr>
        <p:spPr>
          <a:xfrm>
            <a:off x="3800475" y="457200"/>
            <a:ext cx="459105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Fact about sun!!!!!!!!</a:t>
            </a:r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13E742-12C9-41D0-832C-B0B22B590B1F}"/>
              </a:ext>
            </a:extLst>
          </p:cNvPr>
          <p:cNvSpPr/>
          <p:nvPr/>
        </p:nvSpPr>
        <p:spPr>
          <a:xfrm>
            <a:off x="7296150" y="3467101"/>
            <a:ext cx="4895850" cy="3371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Earth is 149.5 million km  from the sun and the third planet from the sun. it takes 365.25 days to orbit the sun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8AA39-1C42-4CF3-8923-0C00EA0E2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92" y="2914650"/>
            <a:ext cx="660620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44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786F29-F757-4A08-AEE0-DF45A99796CE}"/>
              </a:ext>
            </a:extLst>
          </p:cNvPr>
          <p:cNvSpPr/>
          <p:nvPr/>
        </p:nvSpPr>
        <p:spPr>
          <a:xfrm rot="10800000" flipH="1" flipV="1">
            <a:off x="1499234" y="1638299"/>
            <a:ext cx="9193529" cy="3124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 BYE  WE HOPED YOU ENJOYED ARE SUN AND EARTH FACTS!!!!!!!!!!!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011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3BE5E82CE78C45851FF656CA46063C" ma:contentTypeVersion="14" ma:contentTypeDescription="Create a new document." ma:contentTypeScope="" ma:versionID="88378210d35ef6371373485212627240">
  <xsd:schema xmlns:xsd="http://www.w3.org/2001/XMLSchema" xmlns:xs="http://www.w3.org/2001/XMLSchema" xmlns:p="http://schemas.microsoft.com/office/2006/metadata/properties" xmlns:ns2="453e18ff-d42f-4df8-b643-e101778c2575" xmlns:ns3="abba64c2-898d-41b9-b23c-70e2c60af67c" targetNamespace="http://schemas.microsoft.com/office/2006/metadata/properties" ma:root="true" ma:fieldsID="cbf82a6dbbf639f3362ee6733f9793c7" ns2:_="" ns3:_="">
    <xsd:import namespace="453e18ff-d42f-4df8-b643-e101778c2575"/>
    <xsd:import namespace="abba64c2-898d-41b9-b23c-70e2c60af6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e18ff-d42f-4df8-b643-e101778c25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759a023-e456-4547-ab6b-89889d258f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a64c2-898d-41b9-b23c-70e2c60af67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8905ebe-35e7-4e76-b981-b0e5f6ce937a}" ma:internalName="TaxCatchAll" ma:showField="CatchAllData" ma:web="abba64c2-898d-41b9-b23c-70e2c60af6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91AE26-D207-40D2-B0D4-D3FE5F5E503C}"/>
</file>

<file path=customXml/itemProps2.xml><?xml version="1.0" encoding="utf-8"?>
<ds:datastoreItem xmlns:ds="http://schemas.openxmlformats.org/officeDocument/2006/customXml" ds:itemID="{419B8099-ADEC-4B9B-8952-414CE0B3F48D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129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PLANET EARTH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PIANET EARTH</dc:title>
  <dc:creator>Ashton Price 18</dc:creator>
  <cp:lastModifiedBy>Ashton Price 18</cp:lastModifiedBy>
  <cp:revision>6</cp:revision>
  <dcterms:created xsi:type="dcterms:W3CDTF">2023-11-14T14:16:08Z</dcterms:created>
  <dcterms:modified xsi:type="dcterms:W3CDTF">2023-11-14T14:55:22Z</dcterms:modified>
</cp:coreProperties>
</file>