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31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25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159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514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017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7162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87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42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972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240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796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0C3FC-AEF9-4199-86E9-5F8F96302D7D}" type="datetimeFigureOut">
              <a:rPr lang="en-GB" smtClean="0"/>
              <a:t>14/11/2023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468B5-2D57-48B6-86AA-ACA128D8A7A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12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75808" y="2347799"/>
            <a:ext cx="3773510" cy="77964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JUPITER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55110" y="3292945"/>
            <a:ext cx="2146479" cy="519201"/>
          </a:xfrm>
        </p:spPr>
        <p:txBody>
          <a:bodyPr/>
          <a:lstStyle/>
          <a:p>
            <a:r>
              <a:rPr lang="en-US" dirty="0" smtClean="0">
                <a:latin typeface="Blackadder ITC" panose="04020505051007020D02" pitchFamily="82" charset="0"/>
              </a:rPr>
              <a:t>GAS GIANT</a:t>
            </a:r>
            <a:endParaRPr lang="en-GB" dirty="0">
              <a:latin typeface="Blackadder ITC" panose="04020505051007020D02" pitchFamily="8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6992" y="2571749"/>
            <a:ext cx="3589583" cy="38923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90918" y="463639"/>
            <a:ext cx="4288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By </a:t>
            </a:r>
            <a:r>
              <a:rPr lang="en-US" dirty="0" err="1" smtClean="0">
                <a:latin typeface="Blackadder ITC" panose="04020505051007020D02" pitchFamily="82" charset="0"/>
              </a:rPr>
              <a:t>Edward,Daisy,Harri</a:t>
            </a:r>
            <a:r>
              <a:rPr lang="en-US" dirty="0" smtClean="0">
                <a:latin typeface="Blackadder ITC" panose="04020505051007020D02" pitchFamily="82" charset="0"/>
              </a:rPr>
              <a:t> and Mia</a:t>
            </a:r>
            <a:endParaRPr lang="en-GB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583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42030" y="259863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latin typeface="Blackadder ITC" panose="04020505051007020D02" pitchFamily="82" charset="0"/>
              </a:rPr>
              <a:t>Appearance</a:t>
            </a:r>
            <a:endParaRPr lang="en-GB" u="sng" dirty="0">
              <a:latin typeface="Blackadder ITC" panose="04020505051007020D02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64396" y="794336"/>
            <a:ext cx="11190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Jupiter is white , orange,red,brown and yellow.  It looks like marble but it is gas.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03033" y="1461752"/>
            <a:ext cx="10393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A part of Jupiter’s surface is a spot ,actually a storm that has been raging for centuries. Earth could fit into it!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3183" y="2459864"/>
            <a:ext cx="3966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Jupiter is the biggest in the solar system</a:t>
            </a:r>
            <a:endParaRPr lang="en-GB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08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6214" y="399245"/>
            <a:ext cx="991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lackadder ITC" panose="04020505051007020D02" pitchFamily="82" charset="0"/>
              </a:rPr>
              <a:t>S</a:t>
            </a:r>
            <a:r>
              <a:rPr lang="en-US" dirty="0" smtClean="0">
                <a:latin typeface="Blackadder ITC" panose="04020505051007020D02" pitchFamily="82" charset="0"/>
              </a:rPr>
              <a:t>urface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0304" y="1004552"/>
            <a:ext cx="29106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The planet is made of gas.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0304" y="1627099"/>
            <a:ext cx="4095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The surface has a lot of </a:t>
            </a:r>
            <a:r>
              <a:rPr lang="en-US" dirty="0" err="1" smtClean="0">
                <a:latin typeface="Blackadder ITC" panose="04020505051007020D02" pitchFamily="82" charset="0"/>
              </a:rPr>
              <a:t>coulured</a:t>
            </a:r>
            <a:r>
              <a:rPr lang="en-US" dirty="0" smtClean="0">
                <a:latin typeface="Blackadder ITC" panose="04020505051007020D02" pitchFamily="82" charset="0"/>
              </a:rPr>
              <a:t> stripes!</a:t>
            </a:r>
            <a:endParaRPr lang="en-GB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475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454" y="434713"/>
            <a:ext cx="1571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lackadder ITC" panose="04020505051007020D02" pitchFamily="82" charset="0"/>
              </a:rPr>
              <a:t>T</a:t>
            </a:r>
            <a:r>
              <a:rPr lang="en-US" dirty="0" smtClean="0">
                <a:latin typeface="Blackadder ITC" panose="04020505051007020D02" pitchFamily="82" charset="0"/>
              </a:rPr>
              <a:t>emperature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0453" y="1678614"/>
            <a:ext cx="3953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The temperature is -87 degrees </a:t>
            </a:r>
            <a:r>
              <a:rPr lang="en-US" dirty="0" err="1" smtClean="0">
                <a:latin typeface="Blackadder ITC" panose="04020505051007020D02" pitchFamily="82" charset="0"/>
              </a:rPr>
              <a:t>celcius</a:t>
            </a:r>
            <a:r>
              <a:rPr lang="en-US" dirty="0" smtClean="0">
                <a:latin typeface="Blackadder ITC" panose="04020505051007020D02" pitchFamily="82" charset="0"/>
              </a:rPr>
              <a:t> to -5 degrees </a:t>
            </a:r>
            <a:r>
              <a:rPr lang="en-US" dirty="0" err="1" smtClean="0">
                <a:latin typeface="Blackadder ITC" panose="04020505051007020D02" pitchFamily="82" charset="0"/>
              </a:rPr>
              <a:t>celcius</a:t>
            </a:r>
            <a:r>
              <a:rPr lang="en-US" dirty="0" smtClean="0">
                <a:latin typeface="Blackadder ITC" panose="04020505051007020D02" pitchFamily="82" charset="0"/>
              </a:rPr>
              <a:t> .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34140" y="434713"/>
            <a:ext cx="14424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Distance from the</a:t>
            </a:r>
          </a:p>
          <a:p>
            <a:r>
              <a:rPr lang="en-US" dirty="0" smtClean="0">
                <a:latin typeface="Blackadder ITC" panose="04020505051007020D02" pitchFamily="82" charset="0"/>
              </a:rPr>
              <a:t>sun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5424" y="1817114"/>
            <a:ext cx="39022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Jupiter is 778.5 km from the Sun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25424" y="3282631"/>
            <a:ext cx="2904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Time it takes to orbit the Sun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6256" y="4748148"/>
            <a:ext cx="3651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4332 days</a:t>
            </a:r>
            <a:endParaRPr lang="en-GB" dirty="0">
              <a:latin typeface="Blackadder ITC" panose="04020505051007020D02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0453" y="3953814"/>
            <a:ext cx="5022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Blackadder ITC" panose="04020505051007020D02" pitchFamily="82" charset="0"/>
              </a:rPr>
              <a:t>Jupiter has 95 moons</a:t>
            </a:r>
            <a:endParaRPr lang="en-GB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114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3BE5E82CE78C45851FF656CA46063C" ma:contentTypeVersion="14" ma:contentTypeDescription="Create a new document." ma:contentTypeScope="" ma:versionID="88378210d35ef6371373485212627240">
  <xsd:schema xmlns:xsd="http://www.w3.org/2001/XMLSchema" xmlns:xs="http://www.w3.org/2001/XMLSchema" xmlns:p="http://schemas.microsoft.com/office/2006/metadata/properties" xmlns:ns2="453e18ff-d42f-4df8-b643-e101778c2575" xmlns:ns3="abba64c2-898d-41b9-b23c-70e2c60af67c" targetNamespace="http://schemas.microsoft.com/office/2006/metadata/properties" ma:root="true" ma:fieldsID="cbf82a6dbbf639f3362ee6733f9793c7" ns2:_="" ns3:_="">
    <xsd:import namespace="453e18ff-d42f-4df8-b643-e101778c2575"/>
    <xsd:import namespace="abba64c2-898d-41b9-b23c-70e2c60af67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3e18ff-d42f-4df8-b643-e101778c25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759a023-e456-4547-ab6b-89889d258f3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a64c2-898d-41b9-b23c-70e2c60af67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8905ebe-35e7-4e76-b981-b0e5f6ce937a}" ma:internalName="TaxCatchAll" ma:showField="CatchAllData" ma:web="abba64c2-898d-41b9-b23c-70e2c60af6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7309CD-F7C0-499D-A38B-7528793085EE}"/>
</file>

<file path=customXml/itemProps2.xml><?xml version="1.0" encoding="utf-8"?>
<ds:datastoreItem xmlns:ds="http://schemas.openxmlformats.org/officeDocument/2006/customXml" ds:itemID="{BE121E1B-0530-4639-859A-23D27D2A83C7}"/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113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Blackadder ITC</vt:lpstr>
      <vt:lpstr>Calibri</vt:lpstr>
      <vt:lpstr>Calibri Light</vt:lpstr>
      <vt:lpstr>Office Theme</vt:lpstr>
      <vt:lpstr>JUPITER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JUPITER</dc:title>
  <dc:creator>Mia</dc:creator>
  <cp:lastModifiedBy>Mia Smith 18</cp:lastModifiedBy>
  <cp:revision>7</cp:revision>
  <dcterms:created xsi:type="dcterms:W3CDTF">2023-11-14T14:12:56Z</dcterms:created>
  <dcterms:modified xsi:type="dcterms:W3CDTF">2023-11-14T14:57:23Z</dcterms:modified>
</cp:coreProperties>
</file>